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Amatic SC" panose="020B0604020202020204" charset="-79"/>
      <p:regular r:id="rId20"/>
      <p:bold r:id="rId21"/>
    </p:embeddedFont>
    <p:embeddedFont>
      <p:font typeface="Source Code Pro" panose="020B0604020202020204" charset="-70"/>
      <p:regular r:id="rId22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613b4dc7b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613b4dc7b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7f8c8824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7f8c8824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kokkamine- iga grupp saab kokata, katta lauda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7f8c8824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47f8c8824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Sihtgrupiks võtame noored vanuses 8-18aastased, kes on huvitatud kunstist, spordist, lõbusast seltskonnast ning tahavad veeta enda suve meeldejäävalt. P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47f8c8824c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47f8c8824c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7f8c8824c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7f8c8824c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613b4dc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4613b4dc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613b4dc7b_1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4613b4dc7b_1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97eba9c6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497eba9c6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5e4b381b0_1_4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5e4b381b0_1_4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5e4b381b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5e4b381b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5e4b381b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5e4b381b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5e4b381b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5e4b381b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5e4b381b0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5e4b381b0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45e4b381b0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45e4b381b0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45e4b381b0_1_4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45e4b381b0_1_4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5e4b381b0_1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5e4b381b0_1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Meie idee on Võnnu laste- ja noorter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bdmj5PRYe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t.wikipedia.org/wiki/L%C3%A4%C3%A4ne_maakon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et.wikipedia.org/wiki/Ridala_val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9600"/>
              <a:t>Võnnu</a:t>
            </a:r>
            <a:endParaRPr sz="960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Ragne-Liis Vikat, Caroline Pärn, Erica- Elly Randoja, Romi Ly Soo, Christiine Eliis Veersalu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259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PÕNEVAID TEGEVUSI IGASSE PÄEVA!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175" y="1228675"/>
            <a:ext cx="5938171" cy="33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Tegevus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hobustega ratsutamine, matkamine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võrkpall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kunst (maalimine, origami, joonistamine)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õhtumängud (viktoriin, alias, pokker, grupimängud, limbo)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ühisrühmade projektid, esitatakse laagri lennu lõpus (näiteks tants, näitlemine, laulmine, luule jne)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õhtu</a:t>
            </a:r>
            <a:r>
              <a:rPr lang="et-E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</a:t>
            </a: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disko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hommikuvõimlemine (jooks, jooga, tants, venitus, mediteerimine jne)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lõpus vanemate</a:t>
            </a:r>
            <a:r>
              <a:rPr lang="et-E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</a:t>
            </a: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kontsert ning võimalusel lahkumine vanematega (kui mitte, siis järgmisel päeval bussiga) 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kokkamine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Sihtgrupp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noored vanuses 8-18aastased üle kogu Eesti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lasterühm- 8-12aastased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noorterühm I- 13-15aastased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noorterühm II- 16-18aastased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  <a:highlight>
                  <a:srgbClr val="00FFFF"/>
                </a:highlight>
              </a:rPr>
              <a:t>Ressurss</a:t>
            </a:r>
            <a:endParaRPr>
              <a:solidFill>
                <a:srgbClr val="000000"/>
              </a:solidFill>
              <a:highlight>
                <a:srgbClr val="00FFFF"/>
              </a:highlight>
            </a:endParaRPr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Multispordiväljak (hiljem); </a:t>
            </a:r>
            <a:r>
              <a:rPr lang="et-E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maksumus</a:t>
            </a: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15 000-20 000€ (info saime Mario Luige käest)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Toitlustus - 300-400€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Kunst</a:t>
            </a:r>
            <a:r>
              <a:rPr lang="et-E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ivahendid </a:t>
            </a: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- 65,16€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Lõbustused (mängud)- 112,79€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Treenerid- 100€ (1)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Tähtaeg 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134" name="Google Shape;134;p26"/>
          <p:cNvSpPr txBox="1">
            <a:spLocks noGrp="1"/>
          </p:cNvSpPr>
          <p:nvPr>
            <p:ph type="body" idx="1"/>
          </p:nvPr>
        </p:nvSpPr>
        <p:spPr>
          <a:xfrm>
            <a:off x="278075" y="12202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(esimesed laagrid idee alusel algavad juba sellest suvest)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Suvi 2019-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Talv 2019-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title"/>
          </p:nvPr>
        </p:nvSpPr>
        <p:spPr>
          <a:xfrm>
            <a:off x="311700" y="2844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Laager Soomes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140" name="Google Shape;140;p2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Partio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https://www.youtube.com/watch?v=Jbdmj5PRYe4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700" y="1966900"/>
            <a:ext cx="3790950" cy="120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25901" y="3248801"/>
            <a:ext cx="2847250" cy="189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03475" y="2311675"/>
            <a:ext cx="3498525" cy="212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311700" y="2844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Hullud ideed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50" name="Google Shape;15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1228663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97450" y="1228676"/>
            <a:ext cx="2540200" cy="211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37638" y="1228663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788100" cy="415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</a:rPr>
              <a:t>Aitäh kuulamast!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9600"/>
              <a:t>I osa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Asukoht ja loodus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Võnnu, </a:t>
            </a:r>
            <a:r>
              <a:rPr lang="et" dirty="0">
                <a:solidFill>
                  <a:srgbClr val="00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</a:rPr>
              <a:t>Haapsalu linnas, </a:t>
            </a:r>
            <a:r>
              <a:rPr lang="et" dirty="0">
                <a:solidFill>
                  <a:srgbClr val="00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Lääne maakonnas</a:t>
            </a: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Enne kuulus küla </a:t>
            </a:r>
            <a:r>
              <a:rPr lang="et" dirty="0">
                <a:solidFill>
                  <a:srgbClr val="00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Ridala valda</a:t>
            </a: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Võnnu muudab ainulaadseks siinsed maastikud ja eluslooduse mitmekesisus.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Looduskaitse alal olev Lusti Tamm.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Mõisa varemed, elumajad, taluhooned ja rahvamaja.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  <a:highlight>
                  <a:srgbClr val="00FFFF"/>
                </a:highlight>
              </a:rPr>
              <a:t>Majandus</a:t>
            </a:r>
            <a:endParaRPr>
              <a:solidFill>
                <a:srgbClr val="000000"/>
              </a:solidFill>
              <a:highlight>
                <a:srgbClr val="00FFFF"/>
              </a:highlight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Võnnus hetkel ühtegi tööpakkumist ei ole.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Haapsalus olevad töökohad (13.11.18): 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Haapsalu Rimi supermarketi teenindaja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Rannarootsi Lihatööstuses hooldustehnik ja kauba komplekteerija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Koduliisingu ärikliendihaldur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Telefonimüügi konsultant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Rademari klienditeenindaja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716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Elanikkond, avalik haldus, transport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913850"/>
            <a:ext cx="8520600" cy="27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Elanike arv Võnnus- 175 inimest.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Haapsalu linna arengukava: pikad matkad, laulu- ja tantsuüritused, grillipeod, puhkekoda, jahisadam, ujuv saun, telkimisplatsid, söögikoht.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Haridus- kooli ja lasteaeda Võnnus pole. 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Haapsalu linnast sõidab Võnnu autoga u 16 min (vaatasime Google Mapist).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Käivad bussid 23 ja 317, mis võtavad u 28 min.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Rahvamaja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Küla keskel asub rahvamaja.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2007 asutati seal Võnnu noorte selts MTÜ.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Minevikus palju tegevusi suunatud just noortele (laagrid, teemaõhtud jms).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Kokkuvõte</a:t>
            </a:r>
            <a:endParaRPr>
              <a:highlight>
                <a:srgbClr val="00FFFF"/>
              </a:highlight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Kogukond on tugev ja üksteisest hoolitakse.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Tööstusi läheduses on vähe.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Inimesi on vähe.</a:t>
            </a:r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9600"/>
              <a:t>II osa</a:t>
            </a:r>
            <a:endParaRPr sz="9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highlight>
                  <a:srgbClr val="00FFFF"/>
                </a:highlight>
              </a:rPr>
              <a:t>Idee</a:t>
            </a:r>
            <a:endParaRPr>
              <a:highlight>
                <a:srgbClr val="00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0938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Võnnu laste- ja noortelaager, mis on suunatud 8-18 aasta</a:t>
            </a:r>
            <a:r>
              <a:rPr lang="et-E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t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tele lastele ja noortele.</a:t>
            </a: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432</Words>
  <Application>Microsoft Office PowerPoint</Application>
  <PresentationFormat>On-screen Show (16:9)</PresentationFormat>
  <Paragraphs>69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Source Code Pro</vt:lpstr>
      <vt:lpstr>Amatic SC</vt:lpstr>
      <vt:lpstr>Arial</vt:lpstr>
      <vt:lpstr>Times New Roman</vt:lpstr>
      <vt:lpstr>Beach Day</vt:lpstr>
      <vt:lpstr>Võnnu</vt:lpstr>
      <vt:lpstr>I osa</vt:lpstr>
      <vt:lpstr>Asukoht ja loodus</vt:lpstr>
      <vt:lpstr>Majandus</vt:lpstr>
      <vt:lpstr>Elanikkond, avalik haldus, transport</vt:lpstr>
      <vt:lpstr>Rahvamaja</vt:lpstr>
      <vt:lpstr>Kokkuvõte</vt:lpstr>
      <vt:lpstr>II osa</vt:lpstr>
      <vt:lpstr>Idee </vt:lpstr>
      <vt:lpstr>PÕNEVAID TEGEVUSI IGASSE PÄEVA!</vt:lpstr>
      <vt:lpstr>Tegevus</vt:lpstr>
      <vt:lpstr>Sihtgrupp</vt:lpstr>
      <vt:lpstr>Ressurss</vt:lpstr>
      <vt:lpstr>Tähtaeg </vt:lpstr>
      <vt:lpstr>Laager Soomes</vt:lpstr>
      <vt:lpstr>Hullud ideed</vt:lpstr>
      <vt:lpstr>Aitäh kuulamast!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Võnnu</dc:title>
  <dc:creator>Tiina</dc:creator>
  <cp:lastModifiedBy>Tiina</cp:lastModifiedBy>
  <cp:revision>3</cp:revision>
  <dcterms:modified xsi:type="dcterms:W3CDTF">2018-12-02T08:24:07Z</dcterms:modified>
</cp:coreProperties>
</file>