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Josefin Sans" pitchFamily="2" charset="-70"/>
      <p:regular r:id="rId19"/>
      <p:bold r:id="rId20"/>
      <p:italic r:id="rId21"/>
      <p:boldItalic r:id="rId22"/>
    </p:embeddedFont>
    <p:embeddedFont>
      <p:font typeface="Open Sans" panose="020B0606030504020204" pitchFamily="34" charset="0"/>
      <p:regular r:id="rId23"/>
      <p:bold r:id="rId24"/>
      <p:italic r:id="rId25"/>
      <p:boldItalic r:id="rId26"/>
    </p:embeddedFont>
    <p:embeddedFont>
      <p:font typeface="Open Sans SemiBold" panose="020B070603080402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fc4f85658f_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Google Shape;561;gfc4f85658f_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g100fc8244e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7" name="Google Shape;567;g100fc8244e8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fc4f85658f_4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3" name="Google Shape;573;gfc4f85658f_4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ab8d1ca927_3_6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gab8d1ca927_3_6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100fc8244e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100fc8244e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fc4f85658f_4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Google Shape;612;gfc4f85658f_4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ab8d1ca927_3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gab8d1ca927_3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100fc8244e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100fc8244e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ab8d1ca927_3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ab8d1ca927_3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100fc8244e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100fc8244e8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100fc8244e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100fc8244e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ab8d1ca927_3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ab8d1ca927_3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cf90c90d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cf90c90d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cf90c90dd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cf90c90dd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fc4f85658f_4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fc4f85658f_4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78600" y="1484550"/>
            <a:ext cx="7787100" cy="20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47575" y="3466725"/>
            <a:ext cx="4048800" cy="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00">
            <a:off x="-1867025" y="1013175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-229260" y="3396805"/>
            <a:ext cx="3675485" cy="189381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315040" flipH="1">
            <a:off x="-236345" y="4475012"/>
            <a:ext cx="2114446" cy="9970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282713" y="47691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927300" y="42102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5488" y="29082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257175" y="4901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559288" y="39105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>
            <a:off x="6110254" y="2527892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5744675" y="-169359"/>
            <a:ext cx="3627772" cy="1869298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10484934" flipH="1">
            <a:off x="7292455" y="-348495"/>
            <a:ext cx="2087045" cy="98416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10800000">
            <a:off x="5634813" y="20792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10800000">
            <a:off x="7750600" y="102480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8980488" y="193977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0800000">
            <a:off x="4725450" y="13999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"/>
          <p:cNvSpPr txBox="1">
            <a:spLocks noGrp="1"/>
          </p:cNvSpPr>
          <p:nvPr>
            <p:ph type="title" hasCustomPrompt="1"/>
          </p:nvPr>
        </p:nvSpPr>
        <p:spPr>
          <a:xfrm>
            <a:off x="1217350" y="1604400"/>
            <a:ext cx="6709200" cy="14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1" name="Google Shape;151;p11"/>
          <p:cNvSpPr txBox="1">
            <a:spLocks noGrp="1"/>
          </p:cNvSpPr>
          <p:nvPr>
            <p:ph type="body" idx="1"/>
          </p:nvPr>
        </p:nvSpPr>
        <p:spPr>
          <a:xfrm>
            <a:off x="1668825" y="3087600"/>
            <a:ext cx="5806200" cy="4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2" name="Google Shape;152;p11"/>
          <p:cNvSpPr/>
          <p:nvPr/>
        </p:nvSpPr>
        <p:spPr>
          <a:xfrm rot="10800000" flipH="1">
            <a:off x="2527149" y="4367365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1"/>
          <p:cNvSpPr/>
          <p:nvPr/>
        </p:nvSpPr>
        <p:spPr>
          <a:xfrm>
            <a:off x="6198946" y="4555768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1"/>
          <p:cNvSpPr/>
          <p:nvPr/>
        </p:nvSpPr>
        <p:spPr>
          <a:xfrm rot="-7520738" flipH="1">
            <a:off x="7812289" y="3760467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1"/>
          <p:cNvSpPr/>
          <p:nvPr/>
        </p:nvSpPr>
        <p:spPr>
          <a:xfrm flipH="1">
            <a:off x="5018091" y="472562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1"/>
          <p:cNvSpPr/>
          <p:nvPr/>
        </p:nvSpPr>
        <p:spPr>
          <a:xfrm flipH="1">
            <a:off x="7887341" y="45541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1"/>
          <p:cNvSpPr/>
          <p:nvPr/>
        </p:nvSpPr>
        <p:spPr>
          <a:xfrm flipH="1">
            <a:off x="8652966" y="3628775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1"/>
          <p:cNvSpPr/>
          <p:nvPr/>
        </p:nvSpPr>
        <p:spPr>
          <a:xfrm flipH="1">
            <a:off x="7477516" y="4367375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"/>
          <p:cNvSpPr/>
          <p:nvPr/>
        </p:nvSpPr>
        <p:spPr>
          <a:xfrm flipH="1">
            <a:off x="-426404" y="-8470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"/>
          <p:cNvSpPr/>
          <p:nvPr/>
        </p:nvSpPr>
        <p:spPr>
          <a:xfrm rot="10800000">
            <a:off x="-294784" y="-365201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"/>
          <p:cNvSpPr/>
          <p:nvPr/>
        </p:nvSpPr>
        <p:spPr>
          <a:xfrm rot="3279262" flipH="1">
            <a:off x="-226292" y="-691608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"/>
          <p:cNvSpPr/>
          <p:nvPr/>
        </p:nvSpPr>
        <p:spPr>
          <a:xfrm flipH="1">
            <a:off x="885666" y="60690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"/>
          <p:cNvSpPr/>
          <p:nvPr/>
        </p:nvSpPr>
        <p:spPr>
          <a:xfrm flipH="1">
            <a:off x="2476066" y="6665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1"/>
          <p:cNvSpPr/>
          <p:nvPr/>
        </p:nvSpPr>
        <p:spPr>
          <a:xfrm flipH="1">
            <a:off x="82941" y="1435200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tents">
  <p:cSld name="CUSTOM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 txBox="1">
            <a:spLocks noGrp="1"/>
          </p:cNvSpPr>
          <p:nvPr>
            <p:ph type="title"/>
          </p:nvPr>
        </p:nvSpPr>
        <p:spPr>
          <a:xfrm>
            <a:off x="2727000" y="363275"/>
            <a:ext cx="36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subTitle" idx="1"/>
          </p:nvPr>
        </p:nvSpPr>
        <p:spPr>
          <a:xfrm>
            <a:off x="4379650" y="1868975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2"/>
          </p:nvPr>
        </p:nvSpPr>
        <p:spPr>
          <a:xfrm>
            <a:off x="50515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subTitle" idx="3"/>
          </p:nvPr>
        </p:nvSpPr>
        <p:spPr>
          <a:xfrm>
            <a:off x="934238" y="1868975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subTitle" idx="4"/>
          </p:nvPr>
        </p:nvSpPr>
        <p:spPr>
          <a:xfrm>
            <a:off x="15361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subTitle" idx="5"/>
          </p:nvPr>
        </p:nvSpPr>
        <p:spPr>
          <a:xfrm>
            <a:off x="4379600" y="3770850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subTitle" idx="6"/>
          </p:nvPr>
        </p:nvSpPr>
        <p:spPr>
          <a:xfrm>
            <a:off x="50515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subTitle" idx="7"/>
          </p:nvPr>
        </p:nvSpPr>
        <p:spPr>
          <a:xfrm>
            <a:off x="934238" y="3770850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subTitle" idx="8"/>
          </p:nvPr>
        </p:nvSpPr>
        <p:spPr>
          <a:xfrm>
            <a:off x="15361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title" idx="9" hasCustomPrompt="1"/>
          </p:nvPr>
        </p:nvSpPr>
        <p:spPr>
          <a:xfrm>
            <a:off x="2259638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7" name="Google Shape;177;p13"/>
          <p:cNvSpPr txBox="1">
            <a:spLocks noGrp="1"/>
          </p:cNvSpPr>
          <p:nvPr>
            <p:ph type="title" idx="13" hasCustomPrompt="1"/>
          </p:nvPr>
        </p:nvSpPr>
        <p:spPr>
          <a:xfrm>
            <a:off x="5775063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8" name="Google Shape;178;p13"/>
          <p:cNvSpPr txBox="1">
            <a:spLocks noGrp="1"/>
          </p:cNvSpPr>
          <p:nvPr>
            <p:ph type="title" idx="14" hasCustomPrompt="1"/>
          </p:nvPr>
        </p:nvSpPr>
        <p:spPr>
          <a:xfrm>
            <a:off x="2259638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9" name="Google Shape;179;p13"/>
          <p:cNvSpPr txBox="1">
            <a:spLocks noGrp="1"/>
          </p:cNvSpPr>
          <p:nvPr>
            <p:ph type="title" idx="15" hasCustomPrompt="1"/>
          </p:nvPr>
        </p:nvSpPr>
        <p:spPr>
          <a:xfrm>
            <a:off x="5775063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0" name="Google Shape;180;p13"/>
          <p:cNvSpPr/>
          <p:nvPr/>
        </p:nvSpPr>
        <p:spPr>
          <a:xfrm rot="-5267561">
            <a:off x="-2166865" y="2462282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3"/>
          <p:cNvSpPr/>
          <p:nvPr/>
        </p:nvSpPr>
        <p:spPr>
          <a:xfrm rot="-5400000">
            <a:off x="-954332" y="1253578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3"/>
          <p:cNvSpPr/>
          <p:nvPr/>
        </p:nvSpPr>
        <p:spPr>
          <a:xfrm rot="5400000">
            <a:off x="-672825" y="41929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"/>
          <p:cNvSpPr/>
          <p:nvPr/>
        </p:nvSpPr>
        <p:spPr>
          <a:xfrm rot="5400000">
            <a:off x="121363" y="31329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3"/>
          <p:cNvSpPr/>
          <p:nvPr/>
        </p:nvSpPr>
        <p:spPr>
          <a:xfrm rot="5400000">
            <a:off x="993813" y="26471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3"/>
          <p:cNvSpPr/>
          <p:nvPr/>
        </p:nvSpPr>
        <p:spPr>
          <a:xfrm rot="5400000">
            <a:off x="540138" y="12904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3"/>
          <p:cNvSpPr/>
          <p:nvPr/>
        </p:nvSpPr>
        <p:spPr>
          <a:xfrm rot="5400000">
            <a:off x="441438" y="27005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3"/>
          <p:cNvSpPr/>
          <p:nvPr/>
        </p:nvSpPr>
        <p:spPr>
          <a:xfrm rot="5532439">
            <a:off x="6598811" y="189753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3"/>
          <p:cNvSpPr/>
          <p:nvPr/>
        </p:nvSpPr>
        <p:spPr>
          <a:xfrm rot="5400000">
            <a:off x="7811366" y="2920743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"/>
          <p:cNvSpPr/>
          <p:nvPr/>
        </p:nvSpPr>
        <p:spPr>
          <a:xfrm rot="-5400000">
            <a:off x="7826590" y="3732336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3"/>
          <p:cNvSpPr/>
          <p:nvPr/>
        </p:nvSpPr>
        <p:spPr>
          <a:xfrm rot="-5400000">
            <a:off x="8965800" y="184432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"/>
          <p:cNvSpPr/>
          <p:nvPr/>
        </p:nvSpPr>
        <p:spPr>
          <a:xfrm rot="-5400000">
            <a:off x="8612125" y="375164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"/>
          <p:cNvSpPr/>
          <p:nvPr/>
        </p:nvSpPr>
        <p:spPr>
          <a:xfrm rot="-5400000">
            <a:off x="8710825" y="23415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3"/>
          <p:cNvSpPr/>
          <p:nvPr/>
        </p:nvSpPr>
        <p:spPr>
          <a:xfrm rot="-5400000">
            <a:off x="8158450" y="4777374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 txBox="1">
            <a:spLocks noGrp="1"/>
          </p:cNvSpPr>
          <p:nvPr>
            <p:ph type="title"/>
          </p:nvPr>
        </p:nvSpPr>
        <p:spPr>
          <a:xfrm>
            <a:off x="3373350" y="2938325"/>
            <a:ext cx="4044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100"/>
              <a:buNone/>
              <a:defRPr sz="3000"/>
            </a:lvl1pPr>
            <a:lvl2pPr lvl="1" rtl="0">
              <a:spcBef>
                <a:spcPts val="160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6" name="Google Shape;196;p14"/>
          <p:cNvSpPr txBox="1">
            <a:spLocks noGrp="1"/>
          </p:cNvSpPr>
          <p:nvPr>
            <p:ph type="subTitle" idx="1"/>
          </p:nvPr>
        </p:nvSpPr>
        <p:spPr>
          <a:xfrm>
            <a:off x="1726650" y="1707450"/>
            <a:ext cx="569070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None/>
              <a:defRPr sz="20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14"/>
          <p:cNvSpPr/>
          <p:nvPr/>
        </p:nvSpPr>
        <p:spPr>
          <a:xfrm>
            <a:off x="2301825" y="-81050"/>
            <a:ext cx="5472801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4"/>
          <p:cNvSpPr/>
          <p:nvPr/>
        </p:nvSpPr>
        <p:spPr>
          <a:xfrm rot="10800000">
            <a:off x="3105740" y="-321877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4"/>
          <p:cNvSpPr/>
          <p:nvPr/>
        </p:nvSpPr>
        <p:spPr>
          <a:xfrm rot="-5400000">
            <a:off x="5094113" y="-67676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"/>
          <p:cNvSpPr/>
          <p:nvPr/>
        </p:nvSpPr>
        <p:spPr>
          <a:xfrm rot="5400000">
            <a:off x="6553938" y="4582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4"/>
          <p:cNvSpPr/>
          <p:nvPr/>
        </p:nvSpPr>
        <p:spPr>
          <a:xfrm rot="5400000">
            <a:off x="4522788" y="64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4"/>
          <p:cNvSpPr/>
          <p:nvPr/>
        </p:nvSpPr>
        <p:spPr>
          <a:xfrm rot="5400000">
            <a:off x="8054788" y="93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"/>
          <p:cNvSpPr/>
          <p:nvPr/>
        </p:nvSpPr>
        <p:spPr>
          <a:xfrm rot="5400000">
            <a:off x="2853363" y="30173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4"/>
          <p:cNvSpPr/>
          <p:nvPr/>
        </p:nvSpPr>
        <p:spPr>
          <a:xfrm rot="5400000">
            <a:off x="2401288" y="5398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"/>
          <p:cNvSpPr/>
          <p:nvPr/>
        </p:nvSpPr>
        <p:spPr>
          <a:xfrm rot="10800000">
            <a:off x="1820973" y="3982367"/>
            <a:ext cx="5577954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4"/>
          <p:cNvSpPr/>
          <p:nvPr/>
        </p:nvSpPr>
        <p:spPr>
          <a:xfrm>
            <a:off x="4175688" y="4603443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4"/>
          <p:cNvSpPr/>
          <p:nvPr/>
        </p:nvSpPr>
        <p:spPr>
          <a:xfrm rot="5400000">
            <a:off x="3798057" y="394070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4"/>
          <p:cNvSpPr/>
          <p:nvPr/>
        </p:nvSpPr>
        <p:spPr>
          <a:xfrm rot="-5400000">
            <a:off x="2853375" y="436303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4"/>
          <p:cNvSpPr/>
          <p:nvPr/>
        </p:nvSpPr>
        <p:spPr>
          <a:xfrm rot="-5400000">
            <a:off x="5079550" y="439543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4"/>
          <p:cNvSpPr/>
          <p:nvPr/>
        </p:nvSpPr>
        <p:spPr>
          <a:xfrm rot="-5400000">
            <a:off x="1555000" y="484155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4"/>
          <p:cNvSpPr/>
          <p:nvPr/>
        </p:nvSpPr>
        <p:spPr>
          <a:xfrm rot="-5400000">
            <a:off x="6683875" y="4678206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4"/>
          <p:cNvSpPr/>
          <p:nvPr/>
        </p:nvSpPr>
        <p:spPr>
          <a:xfrm rot="-5400000">
            <a:off x="7201050" y="4504906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3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5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15" name="Google Shape;215;p15"/>
          <p:cNvSpPr txBox="1">
            <a:spLocks noGrp="1"/>
          </p:cNvSpPr>
          <p:nvPr>
            <p:ph type="title" idx="2" hasCustomPrompt="1"/>
          </p:nvPr>
        </p:nvSpPr>
        <p:spPr>
          <a:xfrm>
            <a:off x="884798" y="1499138"/>
            <a:ext cx="32004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6" name="Google Shape;216;p15"/>
          <p:cNvSpPr txBox="1">
            <a:spLocks noGrp="1"/>
          </p:cNvSpPr>
          <p:nvPr>
            <p:ph type="subTitle" idx="1"/>
          </p:nvPr>
        </p:nvSpPr>
        <p:spPr>
          <a:xfrm>
            <a:off x="1099425" y="2130913"/>
            <a:ext cx="2771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15"/>
          <p:cNvSpPr txBox="1">
            <a:spLocks noGrp="1"/>
          </p:cNvSpPr>
          <p:nvPr>
            <p:ph type="title" idx="3" hasCustomPrompt="1"/>
          </p:nvPr>
        </p:nvSpPr>
        <p:spPr>
          <a:xfrm>
            <a:off x="5058798" y="1499138"/>
            <a:ext cx="32004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8" name="Google Shape;218;p15"/>
          <p:cNvSpPr txBox="1">
            <a:spLocks noGrp="1"/>
          </p:cNvSpPr>
          <p:nvPr>
            <p:ph type="subTitle" idx="4"/>
          </p:nvPr>
        </p:nvSpPr>
        <p:spPr>
          <a:xfrm>
            <a:off x="5273425" y="2130925"/>
            <a:ext cx="2771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15"/>
          <p:cNvSpPr txBox="1">
            <a:spLocks noGrp="1"/>
          </p:cNvSpPr>
          <p:nvPr>
            <p:ph type="title" idx="5" hasCustomPrompt="1"/>
          </p:nvPr>
        </p:nvSpPr>
        <p:spPr>
          <a:xfrm>
            <a:off x="2971798" y="3109475"/>
            <a:ext cx="32004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20" name="Google Shape;220;p15"/>
          <p:cNvSpPr txBox="1">
            <a:spLocks noGrp="1"/>
          </p:cNvSpPr>
          <p:nvPr>
            <p:ph type="subTitle" idx="6"/>
          </p:nvPr>
        </p:nvSpPr>
        <p:spPr>
          <a:xfrm>
            <a:off x="3186425" y="3740725"/>
            <a:ext cx="277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5"/>
          <p:cNvSpPr/>
          <p:nvPr/>
        </p:nvSpPr>
        <p:spPr>
          <a:xfrm rot="10800000" flipH="1">
            <a:off x="6626826" y="3797502"/>
            <a:ext cx="2810674" cy="1198053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5"/>
          <p:cNvSpPr/>
          <p:nvPr/>
        </p:nvSpPr>
        <p:spPr>
          <a:xfrm rot="10800000" flipH="1">
            <a:off x="6287025" y="4590289"/>
            <a:ext cx="2860647" cy="75161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5"/>
          <p:cNvSpPr/>
          <p:nvPr/>
        </p:nvSpPr>
        <p:spPr>
          <a:xfrm flipH="1">
            <a:off x="6239900" y="47422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5"/>
          <p:cNvSpPr/>
          <p:nvPr/>
        </p:nvSpPr>
        <p:spPr>
          <a:xfrm flipH="1">
            <a:off x="7868588" y="448408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5"/>
          <p:cNvSpPr/>
          <p:nvPr/>
        </p:nvSpPr>
        <p:spPr>
          <a:xfrm flipH="1">
            <a:off x="7496815" y="4087142"/>
            <a:ext cx="1990610" cy="1054010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5"/>
          <p:cNvSpPr/>
          <p:nvPr/>
        </p:nvSpPr>
        <p:spPr>
          <a:xfrm flipH="1">
            <a:off x="8130075" y="40871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5"/>
          <p:cNvSpPr/>
          <p:nvPr/>
        </p:nvSpPr>
        <p:spPr>
          <a:xfrm flipH="1">
            <a:off x="8852338" y="344478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5"/>
          <p:cNvSpPr/>
          <p:nvPr/>
        </p:nvSpPr>
        <p:spPr>
          <a:xfrm flipH="1">
            <a:off x="-249101" y="82083"/>
            <a:ext cx="2810674" cy="1198053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5"/>
          <p:cNvSpPr/>
          <p:nvPr/>
        </p:nvSpPr>
        <p:spPr>
          <a:xfrm flipH="1">
            <a:off x="40728" y="-264262"/>
            <a:ext cx="2860647" cy="75161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5"/>
          <p:cNvSpPr/>
          <p:nvPr/>
        </p:nvSpPr>
        <p:spPr>
          <a:xfrm rot="10800000" flipH="1">
            <a:off x="1156313" y="4300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5"/>
          <p:cNvSpPr/>
          <p:nvPr/>
        </p:nvSpPr>
        <p:spPr>
          <a:xfrm rot="10800000" flipH="1">
            <a:off x="-299025" y="-63514"/>
            <a:ext cx="1990610" cy="1054010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5"/>
          <p:cNvSpPr/>
          <p:nvPr/>
        </p:nvSpPr>
        <p:spPr>
          <a:xfrm rot="10800000" flipH="1">
            <a:off x="959925" y="89178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5"/>
          <p:cNvSpPr/>
          <p:nvPr/>
        </p:nvSpPr>
        <p:spPr>
          <a:xfrm flipH="1">
            <a:off x="2802975" y="2321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5"/>
          <p:cNvSpPr/>
          <p:nvPr/>
        </p:nvSpPr>
        <p:spPr>
          <a:xfrm rot="10800000" flipH="1">
            <a:off x="172563" y="14693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2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2129125" y="363275"/>
            <a:ext cx="4885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37" name="Google Shape;237;p16"/>
          <p:cNvSpPr/>
          <p:nvPr/>
        </p:nvSpPr>
        <p:spPr>
          <a:xfrm flipH="1">
            <a:off x="-141518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6"/>
          <p:cNvSpPr/>
          <p:nvPr/>
        </p:nvSpPr>
        <p:spPr>
          <a:xfrm rot="10800000" flipH="1">
            <a:off x="-241297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6"/>
          <p:cNvSpPr/>
          <p:nvPr/>
        </p:nvSpPr>
        <p:spPr>
          <a:xfrm rot="-10484947">
            <a:off x="-697915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6"/>
          <p:cNvSpPr/>
          <p:nvPr/>
        </p:nvSpPr>
        <p:spPr>
          <a:xfrm rot="10800000" flipH="1">
            <a:off x="1759263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6"/>
          <p:cNvSpPr/>
          <p:nvPr/>
        </p:nvSpPr>
        <p:spPr>
          <a:xfrm rot="10800000" flipH="1">
            <a:off x="869351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6"/>
          <p:cNvSpPr/>
          <p:nvPr/>
        </p:nvSpPr>
        <p:spPr>
          <a:xfrm rot="10800000" flipH="1">
            <a:off x="91151" y="12623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4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7"/>
          <p:cNvSpPr txBox="1">
            <a:spLocks noGrp="1"/>
          </p:cNvSpPr>
          <p:nvPr>
            <p:ph type="title"/>
          </p:nvPr>
        </p:nvSpPr>
        <p:spPr>
          <a:xfrm>
            <a:off x="2846475" y="363275"/>
            <a:ext cx="345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45" name="Google Shape;245;p17"/>
          <p:cNvSpPr txBox="1">
            <a:spLocks noGrp="1"/>
          </p:cNvSpPr>
          <p:nvPr>
            <p:ph type="subTitle" idx="1"/>
          </p:nvPr>
        </p:nvSpPr>
        <p:spPr>
          <a:xfrm>
            <a:off x="788350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46" name="Google Shape;246;p17"/>
          <p:cNvSpPr txBox="1">
            <a:spLocks noGrp="1"/>
          </p:cNvSpPr>
          <p:nvPr>
            <p:ph type="subTitle" idx="2"/>
          </p:nvPr>
        </p:nvSpPr>
        <p:spPr>
          <a:xfrm>
            <a:off x="53817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7" name="Google Shape;247;p17"/>
          <p:cNvSpPr txBox="1">
            <a:spLocks noGrp="1"/>
          </p:cNvSpPr>
          <p:nvPr>
            <p:ph type="subTitle" idx="3"/>
          </p:nvPr>
        </p:nvSpPr>
        <p:spPr>
          <a:xfrm>
            <a:off x="5158975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subTitle" idx="4"/>
          </p:nvPr>
        </p:nvSpPr>
        <p:spPr>
          <a:xfrm>
            <a:off x="477182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9" name="Google Shape;249;p17"/>
          <p:cNvSpPr/>
          <p:nvPr/>
        </p:nvSpPr>
        <p:spPr>
          <a:xfrm rot="-10350985" flipH="1">
            <a:off x="6450155" y="-124771"/>
            <a:ext cx="3444934" cy="11674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7"/>
          <p:cNvSpPr/>
          <p:nvPr/>
        </p:nvSpPr>
        <p:spPr>
          <a:xfrm flipH="1">
            <a:off x="8345826" y="98462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"/>
          <p:cNvSpPr/>
          <p:nvPr/>
        </p:nvSpPr>
        <p:spPr>
          <a:xfrm flipH="1">
            <a:off x="8977776" y="13254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7"/>
          <p:cNvSpPr/>
          <p:nvPr/>
        </p:nvSpPr>
        <p:spPr>
          <a:xfrm flipH="1">
            <a:off x="6236651" y="1883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"/>
          <p:cNvSpPr/>
          <p:nvPr/>
        </p:nvSpPr>
        <p:spPr>
          <a:xfrm flipH="1">
            <a:off x="7070376" y="539299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7"/>
          <p:cNvSpPr/>
          <p:nvPr/>
        </p:nvSpPr>
        <p:spPr>
          <a:xfrm>
            <a:off x="7168769" y="-99365"/>
            <a:ext cx="2517610" cy="104157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7"/>
          <p:cNvSpPr/>
          <p:nvPr/>
        </p:nvSpPr>
        <p:spPr>
          <a:xfrm rot="10800000" flipH="1">
            <a:off x="7678176" y="-210266"/>
            <a:ext cx="2057229" cy="77897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7"/>
          <p:cNvSpPr/>
          <p:nvPr/>
        </p:nvSpPr>
        <p:spPr>
          <a:xfrm rot="10350985">
            <a:off x="-562292" y="-173408"/>
            <a:ext cx="3444934" cy="11674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7"/>
          <p:cNvSpPr/>
          <p:nvPr/>
        </p:nvSpPr>
        <p:spPr>
          <a:xfrm>
            <a:off x="823471" y="935986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7"/>
          <p:cNvSpPr/>
          <p:nvPr/>
        </p:nvSpPr>
        <p:spPr>
          <a:xfrm>
            <a:off x="256621" y="1276811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/>
          <p:nvPr/>
        </p:nvSpPr>
        <p:spPr>
          <a:xfrm>
            <a:off x="2997746" y="13973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"/>
          <p:cNvSpPr/>
          <p:nvPr/>
        </p:nvSpPr>
        <p:spPr>
          <a:xfrm>
            <a:off x="2164021" y="490661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"/>
          <p:cNvSpPr/>
          <p:nvPr/>
        </p:nvSpPr>
        <p:spPr>
          <a:xfrm flipH="1">
            <a:off x="-353582" y="-148002"/>
            <a:ext cx="2517610" cy="104157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"/>
          <p:cNvSpPr/>
          <p:nvPr/>
        </p:nvSpPr>
        <p:spPr>
          <a:xfrm rot="10800000">
            <a:off x="-402608" y="-258904"/>
            <a:ext cx="2057229" cy="77897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CUSTOM_5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"/>
          <p:cNvSpPr txBox="1">
            <a:spLocks noGrp="1"/>
          </p:cNvSpPr>
          <p:nvPr>
            <p:ph type="title"/>
          </p:nvPr>
        </p:nvSpPr>
        <p:spPr>
          <a:xfrm>
            <a:off x="2141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5" name="Google Shape;265;p18"/>
          <p:cNvSpPr txBox="1">
            <a:spLocks noGrp="1"/>
          </p:cNvSpPr>
          <p:nvPr>
            <p:ph type="subTitle" idx="1"/>
          </p:nvPr>
        </p:nvSpPr>
        <p:spPr>
          <a:xfrm>
            <a:off x="2142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8"/>
          <p:cNvSpPr/>
          <p:nvPr/>
        </p:nvSpPr>
        <p:spPr>
          <a:xfrm rot="-5400000">
            <a:off x="-1029861" y="815281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8"/>
          <p:cNvSpPr/>
          <p:nvPr/>
        </p:nvSpPr>
        <p:spPr>
          <a:xfrm rot="-5400000">
            <a:off x="-1888219" y="1592238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8"/>
          <p:cNvSpPr/>
          <p:nvPr/>
        </p:nvSpPr>
        <p:spPr>
          <a:xfrm rot="5400000">
            <a:off x="387256" y="361078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8"/>
          <p:cNvSpPr/>
          <p:nvPr/>
        </p:nvSpPr>
        <p:spPr>
          <a:xfrm rot="5400000">
            <a:off x="603369" y="1722219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8"/>
          <p:cNvSpPr/>
          <p:nvPr/>
        </p:nvSpPr>
        <p:spPr>
          <a:xfrm rot="5400000">
            <a:off x="-751978" y="255224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8"/>
          <p:cNvSpPr/>
          <p:nvPr/>
        </p:nvSpPr>
        <p:spPr>
          <a:xfrm rot="5400000">
            <a:off x="1033906" y="114308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8"/>
          <p:cNvSpPr/>
          <p:nvPr/>
        </p:nvSpPr>
        <p:spPr>
          <a:xfrm rot="5400000">
            <a:off x="1978444" y="2009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8"/>
          <p:cNvSpPr/>
          <p:nvPr/>
        </p:nvSpPr>
        <p:spPr>
          <a:xfrm rot="5400000">
            <a:off x="6115544" y="2556136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8"/>
          <p:cNvSpPr/>
          <p:nvPr/>
        </p:nvSpPr>
        <p:spPr>
          <a:xfrm rot="5400000">
            <a:off x="6901950" y="2423794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8"/>
          <p:cNvSpPr/>
          <p:nvPr/>
        </p:nvSpPr>
        <p:spPr>
          <a:xfrm rot="-5400000">
            <a:off x="8658344" y="13917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8"/>
          <p:cNvSpPr/>
          <p:nvPr/>
        </p:nvSpPr>
        <p:spPr>
          <a:xfrm rot="-5400000">
            <a:off x="8377131" y="321548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8"/>
          <p:cNvSpPr/>
          <p:nvPr/>
        </p:nvSpPr>
        <p:spPr>
          <a:xfrm rot="-5400000">
            <a:off x="7021777" y="3324160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8"/>
          <p:cNvSpPr/>
          <p:nvPr/>
        </p:nvSpPr>
        <p:spPr>
          <a:xfrm rot="-5400000">
            <a:off x="8011694" y="38594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8"/>
          <p:cNvSpPr/>
          <p:nvPr/>
        </p:nvSpPr>
        <p:spPr>
          <a:xfrm rot="-5400000">
            <a:off x="7002056" y="49176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6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9"/>
          <p:cNvSpPr txBox="1">
            <a:spLocks noGrp="1"/>
          </p:cNvSpPr>
          <p:nvPr>
            <p:ph type="title"/>
          </p:nvPr>
        </p:nvSpPr>
        <p:spPr>
          <a:xfrm>
            <a:off x="3145775" y="363275"/>
            <a:ext cx="285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2" name="Google Shape;282;p19"/>
          <p:cNvSpPr txBox="1">
            <a:spLocks noGrp="1"/>
          </p:cNvSpPr>
          <p:nvPr>
            <p:ph type="subTitle" idx="1"/>
          </p:nvPr>
        </p:nvSpPr>
        <p:spPr>
          <a:xfrm>
            <a:off x="3328941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3" name="Google Shape;283;p19"/>
          <p:cNvSpPr txBox="1">
            <a:spLocks noGrp="1"/>
          </p:cNvSpPr>
          <p:nvPr>
            <p:ph type="subTitle" idx="2"/>
          </p:nvPr>
        </p:nvSpPr>
        <p:spPr>
          <a:xfrm>
            <a:off x="3610941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19"/>
          <p:cNvSpPr txBox="1">
            <a:spLocks noGrp="1"/>
          </p:cNvSpPr>
          <p:nvPr>
            <p:ph type="subTitle" idx="3"/>
          </p:nvPr>
        </p:nvSpPr>
        <p:spPr>
          <a:xfrm>
            <a:off x="659663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5" name="Google Shape;285;p19"/>
          <p:cNvSpPr txBox="1">
            <a:spLocks noGrp="1"/>
          </p:cNvSpPr>
          <p:nvPr>
            <p:ph type="subTitle" idx="4"/>
          </p:nvPr>
        </p:nvSpPr>
        <p:spPr>
          <a:xfrm>
            <a:off x="941663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19"/>
          <p:cNvSpPr txBox="1">
            <a:spLocks noGrp="1"/>
          </p:cNvSpPr>
          <p:nvPr>
            <p:ph type="subTitle" idx="5"/>
          </p:nvPr>
        </p:nvSpPr>
        <p:spPr>
          <a:xfrm>
            <a:off x="3328941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7" name="Google Shape;287;p19"/>
          <p:cNvSpPr txBox="1">
            <a:spLocks noGrp="1"/>
          </p:cNvSpPr>
          <p:nvPr>
            <p:ph type="subTitle" idx="6"/>
          </p:nvPr>
        </p:nvSpPr>
        <p:spPr>
          <a:xfrm>
            <a:off x="3610941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9"/>
          <p:cNvSpPr txBox="1">
            <a:spLocks noGrp="1"/>
          </p:cNvSpPr>
          <p:nvPr>
            <p:ph type="subTitle" idx="7"/>
          </p:nvPr>
        </p:nvSpPr>
        <p:spPr>
          <a:xfrm>
            <a:off x="659663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9" name="Google Shape;289;p19"/>
          <p:cNvSpPr txBox="1">
            <a:spLocks noGrp="1"/>
          </p:cNvSpPr>
          <p:nvPr>
            <p:ph type="subTitle" idx="8"/>
          </p:nvPr>
        </p:nvSpPr>
        <p:spPr>
          <a:xfrm>
            <a:off x="941663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19"/>
          <p:cNvSpPr txBox="1">
            <a:spLocks noGrp="1"/>
          </p:cNvSpPr>
          <p:nvPr>
            <p:ph type="subTitle" idx="9"/>
          </p:nvPr>
        </p:nvSpPr>
        <p:spPr>
          <a:xfrm>
            <a:off x="5998216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91" name="Google Shape;291;p19"/>
          <p:cNvSpPr txBox="1">
            <a:spLocks noGrp="1"/>
          </p:cNvSpPr>
          <p:nvPr>
            <p:ph type="subTitle" idx="13"/>
          </p:nvPr>
        </p:nvSpPr>
        <p:spPr>
          <a:xfrm>
            <a:off x="6280216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19"/>
          <p:cNvSpPr txBox="1">
            <a:spLocks noGrp="1"/>
          </p:cNvSpPr>
          <p:nvPr>
            <p:ph type="subTitle" idx="14"/>
          </p:nvPr>
        </p:nvSpPr>
        <p:spPr>
          <a:xfrm>
            <a:off x="5998216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93" name="Google Shape;293;p19"/>
          <p:cNvSpPr txBox="1">
            <a:spLocks noGrp="1"/>
          </p:cNvSpPr>
          <p:nvPr>
            <p:ph type="subTitle" idx="15"/>
          </p:nvPr>
        </p:nvSpPr>
        <p:spPr>
          <a:xfrm>
            <a:off x="6280216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9"/>
          <p:cNvSpPr/>
          <p:nvPr/>
        </p:nvSpPr>
        <p:spPr>
          <a:xfrm>
            <a:off x="5587299" y="-20955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9"/>
          <p:cNvSpPr/>
          <p:nvPr/>
        </p:nvSpPr>
        <p:spPr>
          <a:xfrm rot="10800000" flipH="1">
            <a:off x="6906325" y="-525151"/>
            <a:ext cx="237931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9"/>
          <p:cNvSpPr/>
          <p:nvPr/>
        </p:nvSpPr>
        <p:spPr>
          <a:xfrm rot="-3279262">
            <a:off x="7901589" y="-973008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9"/>
          <p:cNvSpPr/>
          <p:nvPr/>
        </p:nvSpPr>
        <p:spPr>
          <a:xfrm rot="10800000">
            <a:off x="6406991" y="11359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9"/>
          <p:cNvSpPr/>
          <p:nvPr/>
        </p:nvSpPr>
        <p:spPr>
          <a:xfrm rot="10800000">
            <a:off x="8154416" y="34986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9"/>
          <p:cNvSpPr/>
          <p:nvPr/>
        </p:nvSpPr>
        <p:spPr>
          <a:xfrm rot="10800000">
            <a:off x="7681066" y="739068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9"/>
          <p:cNvSpPr/>
          <p:nvPr/>
        </p:nvSpPr>
        <p:spPr>
          <a:xfrm flipH="1">
            <a:off x="-3333926" y="-21075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9"/>
          <p:cNvSpPr/>
          <p:nvPr/>
        </p:nvSpPr>
        <p:spPr>
          <a:xfrm rot="10800000">
            <a:off x="-142195" y="-526351"/>
            <a:ext cx="237931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9"/>
          <p:cNvSpPr/>
          <p:nvPr/>
        </p:nvSpPr>
        <p:spPr>
          <a:xfrm rot="3279262" flipH="1">
            <a:off x="-162965" y="-974208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9"/>
          <p:cNvSpPr/>
          <p:nvPr/>
        </p:nvSpPr>
        <p:spPr>
          <a:xfrm rot="10800000" flipH="1">
            <a:off x="2572953" y="11239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9"/>
          <p:cNvSpPr/>
          <p:nvPr/>
        </p:nvSpPr>
        <p:spPr>
          <a:xfrm rot="10800000" flipH="1">
            <a:off x="890628" y="34866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9"/>
          <p:cNvSpPr/>
          <p:nvPr/>
        </p:nvSpPr>
        <p:spPr>
          <a:xfrm rot="10800000" flipH="1">
            <a:off x="201303" y="105274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9"/>
          <p:cNvSpPr/>
          <p:nvPr/>
        </p:nvSpPr>
        <p:spPr>
          <a:xfrm rot="10800000" flipH="1">
            <a:off x="1363978" y="737868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9"/>
          <p:cNvSpPr/>
          <p:nvPr/>
        </p:nvSpPr>
        <p:spPr>
          <a:xfrm rot="10800000">
            <a:off x="8843741" y="105394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7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0"/>
          <p:cNvSpPr txBox="1">
            <a:spLocks noGrp="1"/>
          </p:cNvSpPr>
          <p:nvPr>
            <p:ph type="title"/>
          </p:nvPr>
        </p:nvSpPr>
        <p:spPr>
          <a:xfrm>
            <a:off x="1543350" y="363275"/>
            <a:ext cx="6057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20"/>
          <p:cNvSpPr txBox="1">
            <a:spLocks noGrp="1"/>
          </p:cNvSpPr>
          <p:nvPr>
            <p:ph type="subTitle" idx="1"/>
          </p:nvPr>
        </p:nvSpPr>
        <p:spPr>
          <a:xfrm>
            <a:off x="4875632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11" name="Google Shape;311;p20"/>
          <p:cNvSpPr txBox="1">
            <a:spLocks noGrp="1"/>
          </p:cNvSpPr>
          <p:nvPr>
            <p:ph type="subTitle" idx="2"/>
          </p:nvPr>
        </p:nvSpPr>
        <p:spPr>
          <a:xfrm>
            <a:off x="5157563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20"/>
          <p:cNvSpPr txBox="1">
            <a:spLocks noGrp="1"/>
          </p:cNvSpPr>
          <p:nvPr>
            <p:ph type="subTitle" idx="3"/>
          </p:nvPr>
        </p:nvSpPr>
        <p:spPr>
          <a:xfrm>
            <a:off x="1782263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13" name="Google Shape;313;p20"/>
          <p:cNvSpPr txBox="1">
            <a:spLocks noGrp="1"/>
          </p:cNvSpPr>
          <p:nvPr>
            <p:ph type="subTitle" idx="4"/>
          </p:nvPr>
        </p:nvSpPr>
        <p:spPr>
          <a:xfrm>
            <a:off x="2064375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20"/>
          <p:cNvSpPr txBox="1">
            <a:spLocks noGrp="1"/>
          </p:cNvSpPr>
          <p:nvPr>
            <p:ph type="subTitle" idx="5"/>
          </p:nvPr>
        </p:nvSpPr>
        <p:spPr>
          <a:xfrm>
            <a:off x="4875600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15" name="Google Shape;315;p20"/>
          <p:cNvSpPr txBox="1">
            <a:spLocks noGrp="1"/>
          </p:cNvSpPr>
          <p:nvPr>
            <p:ph type="subTitle" idx="6"/>
          </p:nvPr>
        </p:nvSpPr>
        <p:spPr>
          <a:xfrm>
            <a:off x="5157563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20"/>
          <p:cNvSpPr txBox="1">
            <a:spLocks noGrp="1"/>
          </p:cNvSpPr>
          <p:nvPr>
            <p:ph type="subTitle" idx="7"/>
          </p:nvPr>
        </p:nvSpPr>
        <p:spPr>
          <a:xfrm>
            <a:off x="1782263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17" name="Google Shape;317;p20"/>
          <p:cNvSpPr txBox="1">
            <a:spLocks noGrp="1"/>
          </p:cNvSpPr>
          <p:nvPr>
            <p:ph type="subTitle" idx="8"/>
          </p:nvPr>
        </p:nvSpPr>
        <p:spPr>
          <a:xfrm>
            <a:off x="2064375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20"/>
          <p:cNvSpPr/>
          <p:nvPr/>
        </p:nvSpPr>
        <p:spPr>
          <a:xfrm rot="-5400000" flipH="1">
            <a:off x="-3096997" y="2192121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0"/>
          <p:cNvSpPr/>
          <p:nvPr/>
        </p:nvSpPr>
        <p:spPr>
          <a:xfrm rot="5400000">
            <a:off x="-1921300" y="3098438"/>
            <a:ext cx="4271825" cy="1177450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0"/>
          <p:cNvSpPr/>
          <p:nvPr/>
        </p:nvSpPr>
        <p:spPr>
          <a:xfrm rot="147" flipH="1">
            <a:off x="-401896" y="3180097"/>
            <a:ext cx="1404839" cy="2093848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0"/>
          <p:cNvSpPr/>
          <p:nvPr/>
        </p:nvSpPr>
        <p:spPr>
          <a:xfrm rot="-5400000" flipH="1">
            <a:off x="839461" y="386456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0"/>
          <p:cNvSpPr/>
          <p:nvPr/>
        </p:nvSpPr>
        <p:spPr>
          <a:xfrm rot="-5400000" flipH="1">
            <a:off x="376511" y="1084989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0"/>
          <p:cNvSpPr/>
          <p:nvPr/>
        </p:nvSpPr>
        <p:spPr>
          <a:xfrm rot="-5400000" flipH="1">
            <a:off x="948986" y="173088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0"/>
          <p:cNvSpPr/>
          <p:nvPr/>
        </p:nvSpPr>
        <p:spPr>
          <a:xfrm rot="5400000" flipH="1">
            <a:off x="5330692" y="2192121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0"/>
          <p:cNvSpPr/>
          <p:nvPr/>
        </p:nvSpPr>
        <p:spPr>
          <a:xfrm rot="-5400000">
            <a:off x="6773240" y="988358"/>
            <a:ext cx="4271825" cy="1177450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0"/>
          <p:cNvSpPr/>
          <p:nvPr/>
        </p:nvSpPr>
        <p:spPr>
          <a:xfrm rot="-10799853" flipH="1">
            <a:off x="8120822" y="-9700"/>
            <a:ext cx="1404839" cy="2093848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0"/>
          <p:cNvSpPr/>
          <p:nvPr/>
        </p:nvSpPr>
        <p:spPr>
          <a:xfrm rot="5400000" flipH="1">
            <a:off x="7855079" y="511882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0"/>
          <p:cNvSpPr/>
          <p:nvPr/>
        </p:nvSpPr>
        <p:spPr>
          <a:xfrm rot="5400000" flipH="1">
            <a:off x="8120804" y="123618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0"/>
          <p:cNvSpPr/>
          <p:nvPr/>
        </p:nvSpPr>
        <p:spPr>
          <a:xfrm rot="5400000" flipH="1">
            <a:off x="8583754" y="4015757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0"/>
          <p:cNvSpPr/>
          <p:nvPr/>
        </p:nvSpPr>
        <p:spPr>
          <a:xfrm rot="5400000" flipH="1">
            <a:off x="8076379" y="3434657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0"/>
          <p:cNvSpPr/>
          <p:nvPr/>
        </p:nvSpPr>
        <p:spPr>
          <a:xfrm rot="-5400000" flipH="1">
            <a:off x="1170286" y="465366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1912475" y="2261338"/>
            <a:ext cx="5319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3105600" y="1164675"/>
            <a:ext cx="29328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815400" y="3123913"/>
            <a:ext cx="35133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10800000">
            <a:off x="-260192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 rot="10800000">
            <a:off x="158481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69972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1811013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332175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123202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108888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5365175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4874550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 rot="10800000">
            <a:off x="536517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 rot="10800000">
            <a:off x="7188788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 rot="10800000">
            <a:off x="6621274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 rot="10800000">
            <a:off x="783287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 rot="10800000">
            <a:off x="8890913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8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1"/>
          <p:cNvSpPr txBox="1">
            <a:spLocks noGrp="1"/>
          </p:cNvSpPr>
          <p:nvPr>
            <p:ph type="title"/>
          </p:nvPr>
        </p:nvSpPr>
        <p:spPr>
          <a:xfrm flipH="1">
            <a:off x="959002" y="2019725"/>
            <a:ext cx="3931200" cy="6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9pPr>
          </a:lstStyle>
          <a:p>
            <a:endParaRPr/>
          </a:p>
        </p:txBody>
      </p:sp>
      <p:sp>
        <p:nvSpPr>
          <p:cNvPr id="334" name="Google Shape;334;p21"/>
          <p:cNvSpPr txBox="1">
            <a:spLocks noGrp="1"/>
          </p:cNvSpPr>
          <p:nvPr>
            <p:ph type="subTitle" idx="1"/>
          </p:nvPr>
        </p:nvSpPr>
        <p:spPr>
          <a:xfrm flipH="1">
            <a:off x="959090" y="2565775"/>
            <a:ext cx="2998800" cy="5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Josefin Sans"/>
              <a:buNone/>
              <a:defRPr sz="15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21"/>
          <p:cNvSpPr/>
          <p:nvPr/>
        </p:nvSpPr>
        <p:spPr>
          <a:xfrm rot="-132439" flipH="1">
            <a:off x="305871" y="-3991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1"/>
          <p:cNvSpPr/>
          <p:nvPr/>
        </p:nvSpPr>
        <p:spPr>
          <a:xfrm flipH="1">
            <a:off x="402459" y="-132676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1"/>
          <p:cNvSpPr/>
          <p:nvPr/>
        </p:nvSpPr>
        <p:spPr>
          <a:xfrm rot="10800000" flipH="1">
            <a:off x="-272112" y="-1087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1"/>
          <p:cNvSpPr/>
          <p:nvPr/>
        </p:nvSpPr>
        <p:spPr>
          <a:xfrm rot="10800000" flipH="1">
            <a:off x="402451" y="1086487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1"/>
          <p:cNvSpPr/>
          <p:nvPr/>
        </p:nvSpPr>
        <p:spPr>
          <a:xfrm rot="10800000" flipH="1">
            <a:off x="1153051" y="648062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1"/>
          <p:cNvSpPr/>
          <p:nvPr/>
        </p:nvSpPr>
        <p:spPr>
          <a:xfrm rot="10800000" flipH="1">
            <a:off x="2859751" y="301212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1"/>
          <p:cNvSpPr/>
          <p:nvPr/>
        </p:nvSpPr>
        <p:spPr>
          <a:xfrm rot="-10667561">
            <a:off x="305871" y="4393835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1"/>
          <p:cNvSpPr/>
          <p:nvPr/>
        </p:nvSpPr>
        <p:spPr>
          <a:xfrm rot="10800000">
            <a:off x="402459" y="4301097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-272112" y="4156612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402451" y="394969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1153051" y="43881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2859751" y="47349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5246676" y="481827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1"/>
          <p:cNvSpPr/>
          <p:nvPr/>
        </p:nvSpPr>
        <p:spPr>
          <a:xfrm rot="10800000" flipH="1">
            <a:off x="5246676" y="15311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7_1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2"/>
          <p:cNvSpPr txBox="1">
            <a:spLocks noGrp="1"/>
          </p:cNvSpPr>
          <p:nvPr>
            <p:ph type="title"/>
          </p:nvPr>
        </p:nvSpPr>
        <p:spPr>
          <a:xfrm>
            <a:off x="2693850" y="363275"/>
            <a:ext cx="3756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22"/>
          <p:cNvSpPr txBox="1">
            <a:spLocks noGrp="1"/>
          </p:cNvSpPr>
          <p:nvPr>
            <p:ph type="subTitle" idx="1"/>
          </p:nvPr>
        </p:nvSpPr>
        <p:spPr>
          <a:xfrm>
            <a:off x="4655852" y="1414900"/>
            <a:ext cx="3045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52" name="Google Shape;352;p22"/>
          <p:cNvSpPr txBox="1">
            <a:spLocks noGrp="1"/>
          </p:cNvSpPr>
          <p:nvPr>
            <p:ph type="subTitle" idx="2"/>
          </p:nvPr>
        </p:nvSpPr>
        <p:spPr>
          <a:xfrm>
            <a:off x="4958476" y="1734025"/>
            <a:ext cx="24399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22"/>
          <p:cNvSpPr txBox="1">
            <a:spLocks noGrp="1"/>
          </p:cNvSpPr>
          <p:nvPr>
            <p:ph type="subTitle" idx="3"/>
          </p:nvPr>
        </p:nvSpPr>
        <p:spPr>
          <a:xfrm>
            <a:off x="1442838" y="1414900"/>
            <a:ext cx="3045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54" name="Google Shape;354;p22"/>
          <p:cNvSpPr txBox="1">
            <a:spLocks noGrp="1"/>
          </p:cNvSpPr>
          <p:nvPr>
            <p:ph type="subTitle" idx="4"/>
          </p:nvPr>
        </p:nvSpPr>
        <p:spPr>
          <a:xfrm>
            <a:off x="1745688" y="1734025"/>
            <a:ext cx="24399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22"/>
          <p:cNvSpPr txBox="1">
            <a:spLocks noGrp="1"/>
          </p:cNvSpPr>
          <p:nvPr>
            <p:ph type="subTitle" idx="5"/>
          </p:nvPr>
        </p:nvSpPr>
        <p:spPr>
          <a:xfrm>
            <a:off x="4655812" y="3160150"/>
            <a:ext cx="3045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56" name="Google Shape;356;p22"/>
          <p:cNvSpPr txBox="1">
            <a:spLocks noGrp="1"/>
          </p:cNvSpPr>
          <p:nvPr>
            <p:ph type="subTitle" idx="6"/>
          </p:nvPr>
        </p:nvSpPr>
        <p:spPr>
          <a:xfrm>
            <a:off x="4958476" y="3479274"/>
            <a:ext cx="24399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22"/>
          <p:cNvSpPr txBox="1">
            <a:spLocks noGrp="1"/>
          </p:cNvSpPr>
          <p:nvPr>
            <p:ph type="subTitle" idx="7"/>
          </p:nvPr>
        </p:nvSpPr>
        <p:spPr>
          <a:xfrm>
            <a:off x="1442838" y="3160150"/>
            <a:ext cx="3045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58" name="Google Shape;358;p22"/>
          <p:cNvSpPr txBox="1">
            <a:spLocks noGrp="1"/>
          </p:cNvSpPr>
          <p:nvPr>
            <p:ph type="subTitle" idx="8"/>
          </p:nvPr>
        </p:nvSpPr>
        <p:spPr>
          <a:xfrm>
            <a:off x="1745688" y="3479274"/>
            <a:ext cx="24399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22"/>
          <p:cNvSpPr/>
          <p:nvPr/>
        </p:nvSpPr>
        <p:spPr>
          <a:xfrm rot="-5532439" flipH="1">
            <a:off x="-2045052" y="2322174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2"/>
          <p:cNvSpPr/>
          <p:nvPr/>
        </p:nvSpPr>
        <p:spPr>
          <a:xfrm rot="-5400000" flipH="1">
            <a:off x="-832519" y="2826431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2"/>
          <p:cNvSpPr/>
          <p:nvPr/>
        </p:nvSpPr>
        <p:spPr>
          <a:xfrm rot="5400000" flipH="1">
            <a:off x="-551012" y="3638024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2"/>
          <p:cNvSpPr/>
          <p:nvPr/>
        </p:nvSpPr>
        <p:spPr>
          <a:xfrm rot="5400000" flipH="1">
            <a:off x="1100376" y="4407937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2"/>
          <p:cNvSpPr/>
          <p:nvPr/>
        </p:nvSpPr>
        <p:spPr>
          <a:xfrm rot="5400000" flipH="1">
            <a:off x="661951" y="3657337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2"/>
          <p:cNvSpPr/>
          <p:nvPr/>
        </p:nvSpPr>
        <p:spPr>
          <a:xfrm rot="5400000" flipH="1">
            <a:off x="315101" y="1950637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2"/>
          <p:cNvSpPr/>
          <p:nvPr/>
        </p:nvSpPr>
        <p:spPr>
          <a:xfrm rot="5400000" flipH="1">
            <a:off x="458251" y="24821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2"/>
          <p:cNvSpPr/>
          <p:nvPr/>
        </p:nvSpPr>
        <p:spPr>
          <a:xfrm rot="5267561" flipH="1">
            <a:off x="6370324" y="1912069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2"/>
          <p:cNvSpPr/>
          <p:nvPr/>
        </p:nvSpPr>
        <p:spPr>
          <a:xfrm rot="5400000" flipH="1">
            <a:off x="7582879" y="1222315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2"/>
          <p:cNvSpPr/>
          <p:nvPr/>
        </p:nvSpPr>
        <p:spPr>
          <a:xfrm rot="-5400000" flipH="1">
            <a:off x="7598103" y="388035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2"/>
          <p:cNvSpPr/>
          <p:nvPr/>
        </p:nvSpPr>
        <p:spPr>
          <a:xfrm rot="-5400000" flipH="1">
            <a:off x="7945213" y="508574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2"/>
          <p:cNvSpPr/>
          <p:nvPr/>
        </p:nvSpPr>
        <p:spPr>
          <a:xfrm rot="-5400000" flipH="1">
            <a:off x="8383638" y="12591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2"/>
          <p:cNvSpPr/>
          <p:nvPr/>
        </p:nvSpPr>
        <p:spPr>
          <a:xfrm rot="-5400000" flipH="1">
            <a:off x="8730488" y="29658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22"/>
          <p:cNvSpPr/>
          <p:nvPr/>
        </p:nvSpPr>
        <p:spPr>
          <a:xfrm rot="-5400000" flipH="1">
            <a:off x="8522238" y="4603499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CUSTOM_9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3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75" name="Google Shape;375;p23"/>
          <p:cNvSpPr txBox="1">
            <a:spLocks noGrp="1"/>
          </p:cNvSpPr>
          <p:nvPr>
            <p:ph type="subTitle" idx="1"/>
          </p:nvPr>
        </p:nvSpPr>
        <p:spPr>
          <a:xfrm>
            <a:off x="3328957" y="23435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76" name="Google Shape;376;p23"/>
          <p:cNvSpPr txBox="1">
            <a:spLocks noGrp="1"/>
          </p:cNvSpPr>
          <p:nvPr>
            <p:ph type="subTitle" idx="2"/>
          </p:nvPr>
        </p:nvSpPr>
        <p:spPr>
          <a:xfrm>
            <a:off x="3482707" y="2662675"/>
            <a:ext cx="21786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23"/>
          <p:cNvSpPr txBox="1">
            <a:spLocks noGrp="1"/>
          </p:cNvSpPr>
          <p:nvPr>
            <p:ph type="subTitle" idx="3"/>
          </p:nvPr>
        </p:nvSpPr>
        <p:spPr>
          <a:xfrm>
            <a:off x="791813" y="23435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78" name="Google Shape;378;p23"/>
          <p:cNvSpPr txBox="1">
            <a:spLocks noGrp="1"/>
          </p:cNvSpPr>
          <p:nvPr>
            <p:ph type="subTitle" idx="4"/>
          </p:nvPr>
        </p:nvSpPr>
        <p:spPr>
          <a:xfrm>
            <a:off x="945563" y="2662675"/>
            <a:ext cx="21786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23"/>
          <p:cNvSpPr txBox="1">
            <a:spLocks noGrp="1"/>
          </p:cNvSpPr>
          <p:nvPr>
            <p:ph type="subTitle" idx="5"/>
          </p:nvPr>
        </p:nvSpPr>
        <p:spPr>
          <a:xfrm>
            <a:off x="5866075" y="23435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80" name="Google Shape;380;p23"/>
          <p:cNvSpPr txBox="1">
            <a:spLocks noGrp="1"/>
          </p:cNvSpPr>
          <p:nvPr>
            <p:ph type="subTitle" idx="6"/>
          </p:nvPr>
        </p:nvSpPr>
        <p:spPr>
          <a:xfrm>
            <a:off x="6019825" y="2662675"/>
            <a:ext cx="21786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23"/>
          <p:cNvSpPr/>
          <p:nvPr/>
        </p:nvSpPr>
        <p:spPr>
          <a:xfrm rot="10800000">
            <a:off x="2531291" y="4235323"/>
            <a:ext cx="5428956" cy="1009852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3"/>
          <p:cNvSpPr/>
          <p:nvPr/>
        </p:nvSpPr>
        <p:spPr>
          <a:xfrm rot="5400000">
            <a:off x="3108924" y="2854084"/>
            <a:ext cx="1442280" cy="3563817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23"/>
          <p:cNvSpPr/>
          <p:nvPr/>
        </p:nvSpPr>
        <p:spPr>
          <a:xfrm>
            <a:off x="3682950" y="4420625"/>
            <a:ext cx="2132100" cy="12342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3"/>
          <p:cNvSpPr/>
          <p:nvPr/>
        </p:nvSpPr>
        <p:spPr>
          <a:xfrm rot="10800000" flipH="1">
            <a:off x="3968688" y="407182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3"/>
          <p:cNvSpPr/>
          <p:nvPr/>
        </p:nvSpPr>
        <p:spPr>
          <a:xfrm rot="10800000" flipH="1">
            <a:off x="5921426" y="4554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3"/>
          <p:cNvSpPr/>
          <p:nvPr/>
        </p:nvSpPr>
        <p:spPr>
          <a:xfrm rot="10800000" flipH="1">
            <a:off x="1267213" y="45217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3"/>
          <p:cNvSpPr/>
          <p:nvPr/>
        </p:nvSpPr>
        <p:spPr>
          <a:xfrm rot="10800000" flipH="1">
            <a:off x="8100026" y="475290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3"/>
          <p:cNvSpPr/>
          <p:nvPr/>
        </p:nvSpPr>
        <p:spPr>
          <a:xfrm rot="10800000" flipH="1">
            <a:off x="6505813" y="485159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3"/>
          <p:cNvSpPr/>
          <p:nvPr/>
        </p:nvSpPr>
        <p:spPr>
          <a:xfrm rot="10800000" flipH="1">
            <a:off x="1985676" y="410423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0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4"/>
          <p:cNvSpPr txBox="1">
            <a:spLocks noGrp="1"/>
          </p:cNvSpPr>
          <p:nvPr>
            <p:ph type="title"/>
          </p:nvPr>
        </p:nvSpPr>
        <p:spPr>
          <a:xfrm>
            <a:off x="2571750" y="363275"/>
            <a:ext cx="400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92" name="Google Shape;392;p24"/>
          <p:cNvSpPr txBox="1">
            <a:spLocks noGrp="1"/>
          </p:cNvSpPr>
          <p:nvPr>
            <p:ph type="subTitle" idx="1"/>
          </p:nvPr>
        </p:nvSpPr>
        <p:spPr>
          <a:xfrm>
            <a:off x="5091350" y="3794700"/>
            <a:ext cx="22056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93" name="Google Shape;393;p24"/>
          <p:cNvSpPr txBox="1">
            <a:spLocks noGrp="1"/>
          </p:cNvSpPr>
          <p:nvPr>
            <p:ph type="subTitle" idx="2"/>
          </p:nvPr>
        </p:nvSpPr>
        <p:spPr>
          <a:xfrm>
            <a:off x="4948200" y="4089750"/>
            <a:ext cx="2488200" cy="6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4" name="Google Shape;394;p24"/>
          <p:cNvSpPr txBox="1">
            <a:spLocks noGrp="1"/>
          </p:cNvSpPr>
          <p:nvPr>
            <p:ph type="subTitle" idx="3"/>
          </p:nvPr>
        </p:nvSpPr>
        <p:spPr>
          <a:xfrm>
            <a:off x="1901200" y="3794700"/>
            <a:ext cx="20079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95" name="Google Shape;395;p24"/>
          <p:cNvSpPr txBox="1">
            <a:spLocks noGrp="1"/>
          </p:cNvSpPr>
          <p:nvPr>
            <p:ph type="subTitle" idx="4"/>
          </p:nvPr>
        </p:nvSpPr>
        <p:spPr>
          <a:xfrm>
            <a:off x="1800500" y="4089750"/>
            <a:ext cx="2205600" cy="6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24"/>
          <p:cNvSpPr/>
          <p:nvPr/>
        </p:nvSpPr>
        <p:spPr>
          <a:xfrm rot="-5400000">
            <a:off x="-687297" y="596629"/>
            <a:ext cx="2810674" cy="1198053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4"/>
          <p:cNvSpPr/>
          <p:nvPr/>
        </p:nvSpPr>
        <p:spPr>
          <a:xfrm rot="-5400000">
            <a:off x="-1281850" y="1134665"/>
            <a:ext cx="2860647" cy="75161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4"/>
          <p:cNvSpPr/>
          <p:nvPr/>
        </p:nvSpPr>
        <p:spPr>
          <a:xfrm rot="5400000">
            <a:off x="466981" y="119573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4"/>
          <p:cNvSpPr/>
          <p:nvPr/>
        </p:nvSpPr>
        <p:spPr>
          <a:xfrm rot="5400000">
            <a:off x="-494883" y="208694"/>
            <a:ext cx="1990610" cy="1054010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4"/>
          <p:cNvSpPr/>
          <p:nvPr/>
        </p:nvSpPr>
        <p:spPr>
          <a:xfrm rot="5400000">
            <a:off x="928869" y="99919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4"/>
          <p:cNvSpPr/>
          <p:nvPr/>
        </p:nvSpPr>
        <p:spPr>
          <a:xfrm rot="-5400000">
            <a:off x="269256" y="284224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4"/>
          <p:cNvSpPr/>
          <p:nvPr/>
        </p:nvSpPr>
        <p:spPr>
          <a:xfrm rot="5400000">
            <a:off x="7087547" y="3261706"/>
            <a:ext cx="2810674" cy="1198053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4"/>
          <p:cNvSpPr/>
          <p:nvPr/>
        </p:nvSpPr>
        <p:spPr>
          <a:xfrm rot="5400000">
            <a:off x="7632127" y="3170112"/>
            <a:ext cx="2860647" cy="75161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4"/>
          <p:cNvSpPr/>
          <p:nvPr/>
        </p:nvSpPr>
        <p:spPr>
          <a:xfrm rot="-5400000">
            <a:off x="8580444" y="369715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4"/>
          <p:cNvSpPr/>
          <p:nvPr/>
        </p:nvSpPr>
        <p:spPr>
          <a:xfrm rot="-5400000">
            <a:off x="7715198" y="3793684"/>
            <a:ext cx="1990610" cy="1054010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4"/>
          <p:cNvSpPr/>
          <p:nvPr/>
        </p:nvSpPr>
        <p:spPr>
          <a:xfrm rot="-5400000">
            <a:off x="8183656" y="395849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4"/>
          <p:cNvSpPr/>
          <p:nvPr/>
        </p:nvSpPr>
        <p:spPr>
          <a:xfrm rot="5400000">
            <a:off x="8843269" y="211544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4"/>
          <p:cNvSpPr/>
          <p:nvPr/>
        </p:nvSpPr>
        <p:spPr>
          <a:xfrm rot="-5400000">
            <a:off x="7541144" y="46809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4"/>
          <p:cNvSpPr/>
          <p:nvPr/>
        </p:nvSpPr>
        <p:spPr>
          <a:xfrm rot="5400000">
            <a:off x="1506281" y="21198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5"/>
          <p:cNvSpPr txBox="1">
            <a:spLocks noGrp="1"/>
          </p:cNvSpPr>
          <p:nvPr>
            <p:ph type="title"/>
          </p:nvPr>
        </p:nvSpPr>
        <p:spPr>
          <a:xfrm>
            <a:off x="2629950" y="989275"/>
            <a:ext cx="3884100" cy="9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12" name="Google Shape;412;p25"/>
          <p:cNvSpPr txBox="1">
            <a:spLocks noGrp="1"/>
          </p:cNvSpPr>
          <p:nvPr>
            <p:ph type="subTitle" idx="1"/>
          </p:nvPr>
        </p:nvSpPr>
        <p:spPr>
          <a:xfrm>
            <a:off x="3043615" y="1769613"/>
            <a:ext cx="3066900" cy="10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13" name="Google Shape;413;p25"/>
          <p:cNvSpPr txBox="1">
            <a:spLocks noGrp="1"/>
          </p:cNvSpPr>
          <p:nvPr>
            <p:ph type="subTitle" idx="2"/>
          </p:nvPr>
        </p:nvSpPr>
        <p:spPr>
          <a:xfrm>
            <a:off x="2676890" y="3876500"/>
            <a:ext cx="3790200" cy="2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00">
                <a:solidFill>
                  <a:schemeClr val="dk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14" name="Google Shape;414;p25"/>
          <p:cNvSpPr txBox="1"/>
          <p:nvPr/>
        </p:nvSpPr>
        <p:spPr>
          <a:xfrm>
            <a:off x="2924390" y="3270788"/>
            <a:ext cx="3295200" cy="7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</a:t>
            </a: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This presentation template was created by</a:t>
            </a:r>
            <a:r>
              <a:rPr lang="en" sz="11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1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including icons by </a:t>
            </a:r>
            <a:r>
              <a:rPr lang="en" sz="11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infographics &amp; images by </a:t>
            </a:r>
            <a:r>
              <a:rPr lang="en" sz="11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1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5" name="Google Shape;415;p25"/>
          <p:cNvSpPr/>
          <p:nvPr/>
        </p:nvSpPr>
        <p:spPr>
          <a:xfrm rot="-5538951">
            <a:off x="-2574537" y="1029968"/>
            <a:ext cx="6383009" cy="1326004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5"/>
          <p:cNvSpPr/>
          <p:nvPr/>
        </p:nvSpPr>
        <p:spPr>
          <a:xfrm rot="5400000" flipH="1">
            <a:off x="-1065756" y="2741763"/>
            <a:ext cx="3598025" cy="1537331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5"/>
          <p:cNvSpPr/>
          <p:nvPr/>
        </p:nvSpPr>
        <p:spPr>
          <a:xfrm rot="5400000" flipH="1">
            <a:off x="-627512" y="3888154"/>
            <a:ext cx="2023800" cy="1071475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5"/>
          <p:cNvSpPr/>
          <p:nvPr/>
        </p:nvSpPr>
        <p:spPr>
          <a:xfrm>
            <a:off x="771800" y="275750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5"/>
          <p:cNvSpPr/>
          <p:nvPr/>
        </p:nvSpPr>
        <p:spPr>
          <a:xfrm>
            <a:off x="1553300" y="34525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5"/>
          <p:cNvSpPr/>
          <p:nvPr/>
        </p:nvSpPr>
        <p:spPr>
          <a:xfrm>
            <a:off x="804350" y="10513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5"/>
          <p:cNvSpPr/>
          <p:nvPr/>
        </p:nvSpPr>
        <p:spPr>
          <a:xfrm>
            <a:off x="1169650" y="35512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5"/>
          <p:cNvSpPr/>
          <p:nvPr/>
        </p:nvSpPr>
        <p:spPr>
          <a:xfrm>
            <a:off x="376488" y="71690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3" name="Google Shape;423;p25"/>
          <p:cNvGrpSpPr/>
          <p:nvPr/>
        </p:nvGrpSpPr>
        <p:grpSpPr>
          <a:xfrm rot="10800000">
            <a:off x="7695844" y="-223188"/>
            <a:ext cx="1676378" cy="6958517"/>
            <a:chOff x="-174456" y="-1522725"/>
            <a:chExt cx="1676378" cy="6958517"/>
          </a:xfrm>
        </p:grpSpPr>
        <p:sp>
          <p:nvSpPr>
            <p:cNvPr id="424" name="Google Shape;424;p25"/>
            <p:cNvSpPr/>
            <p:nvPr/>
          </p:nvSpPr>
          <p:spPr>
            <a:xfrm rot="-5538951">
              <a:off x="-2574537" y="1029968"/>
              <a:ext cx="6383009" cy="1326004"/>
            </a:xfrm>
            <a:custGeom>
              <a:avLst/>
              <a:gdLst/>
              <a:ahLst/>
              <a:cxnLst/>
              <a:rect l="l" t="t" r="r" b="b"/>
              <a:pathLst>
                <a:path w="79484" h="14785" extrusionOk="0">
                  <a:moveTo>
                    <a:pt x="64823" y="0"/>
                  </a:moveTo>
                  <a:cubicBezTo>
                    <a:pt x="56730" y="0"/>
                    <a:pt x="48629" y="357"/>
                    <a:pt x="40537" y="566"/>
                  </a:cubicBezTo>
                  <a:cubicBezTo>
                    <a:pt x="32882" y="767"/>
                    <a:pt x="25204" y="856"/>
                    <a:pt x="17548" y="856"/>
                  </a:cubicBezTo>
                  <a:lnTo>
                    <a:pt x="6188" y="856"/>
                  </a:lnTo>
                  <a:cubicBezTo>
                    <a:pt x="5806" y="856"/>
                    <a:pt x="5327" y="841"/>
                    <a:pt x="4808" y="841"/>
                  </a:cubicBezTo>
                  <a:cubicBezTo>
                    <a:pt x="2720" y="841"/>
                    <a:pt x="0" y="1085"/>
                    <a:pt x="519" y="3534"/>
                  </a:cubicBezTo>
                  <a:cubicBezTo>
                    <a:pt x="1166" y="6614"/>
                    <a:pt x="4269" y="9560"/>
                    <a:pt x="6746" y="11190"/>
                  </a:cubicBezTo>
                  <a:cubicBezTo>
                    <a:pt x="10540" y="13712"/>
                    <a:pt x="15160" y="14738"/>
                    <a:pt x="19713" y="14783"/>
                  </a:cubicBezTo>
                  <a:cubicBezTo>
                    <a:pt x="19807" y="14784"/>
                    <a:pt x="19901" y="14784"/>
                    <a:pt x="19995" y="14784"/>
                  </a:cubicBezTo>
                  <a:cubicBezTo>
                    <a:pt x="22334" y="14784"/>
                    <a:pt x="24671" y="14518"/>
                    <a:pt x="26967" y="14024"/>
                  </a:cubicBezTo>
                  <a:cubicBezTo>
                    <a:pt x="29891" y="13377"/>
                    <a:pt x="32703" y="12350"/>
                    <a:pt x="35515" y="11324"/>
                  </a:cubicBezTo>
                  <a:cubicBezTo>
                    <a:pt x="42724" y="8712"/>
                    <a:pt x="50045" y="6235"/>
                    <a:pt x="57633" y="5141"/>
                  </a:cubicBezTo>
                  <a:cubicBezTo>
                    <a:pt x="61727" y="4546"/>
                    <a:pt x="65864" y="4360"/>
                    <a:pt x="70011" y="4360"/>
                  </a:cubicBezTo>
                  <a:cubicBezTo>
                    <a:pt x="73167" y="4360"/>
                    <a:pt x="76330" y="4468"/>
                    <a:pt x="79484" y="4583"/>
                  </a:cubicBezTo>
                  <a:cubicBezTo>
                    <a:pt x="79461" y="3222"/>
                    <a:pt x="79439" y="1860"/>
                    <a:pt x="79439" y="499"/>
                  </a:cubicBezTo>
                  <a:cubicBezTo>
                    <a:pt x="74572" y="130"/>
                    <a:pt x="69699" y="0"/>
                    <a:pt x="648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5"/>
            <p:cNvSpPr/>
            <p:nvPr/>
          </p:nvSpPr>
          <p:spPr>
            <a:xfrm rot="5400000" flipH="1">
              <a:off x="-1065756" y="2741763"/>
              <a:ext cx="3598025" cy="1537331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5"/>
            <p:cNvSpPr/>
            <p:nvPr/>
          </p:nvSpPr>
          <p:spPr>
            <a:xfrm rot="5400000" flipH="1">
              <a:off x="-627512" y="3888154"/>
              <a:ext cx="2023800" cy="1071475"/>
            </a:xfrm>
            <a:custGeom>
              <a:avLst/>
              <a:gdLst/>
              <a:ahLst/>
              <a:cxnLst/>
              <a:rect l="l" t="t" r="r" b="b"/>
              <a:pathLst>
                <a:path w="80952" h="42859" extrusionOk="0">
                  <a:moveTo>
                    <a:pt x="7027" y="1"/>
                  </a:moveTo>
                  <a:cubicBezTo>
                    <a:pt x="6872" y="1"/>
                    <a:pt x="6717" y="3"/>
                    <a:pt x="6562" y="7"/>
                  </a:cubicBezTo>
                  <a:cubicBezTo>
                    <a:pt x="4866" y="30"/>
                    <a:pt x="3192" y="387"/>
                    <a:pt x="1629" y="1056"/>
                  </a:cubicBezTo>
                  <a:cubicBezTo>
                    <a:pt x="0" y="1793"/>
                    <a:pt x="89" y="2418"/>
                    <a:pt x="335" y="4114"/>
                  </a:cubicBezTo>
                  <a:cubicBezTo>
                    <a:pt x="982" y="8332"/>
                    <a:pt x="1652" y="12528"/>
                    <a:pt x="2321" y="16724"/>
                  </a:cubicBezTo>
                  <a:lnTo>
                    <a:pt x="4241" y="29022"/>
                  </a:lnTo>
                  <a:cubicBezTo>
                    <a:pt x="4866" y="32972"/>
                    <a:pt x="6160" y="37347"/>
                    <a:pt x="6160" y="41342"/>
                  </a:cubicBezTo>
                  <a:cubicBezTo>
                    <a:pt x="6227" y="41676"/>
                    <a:pt x="6294" y="42056"/>
                    <a:pt x="6562" y="42257"/>
                  </a:cubicBezTo>
                  <a:cubicBezTo>
                    <a:pt x="6776" y="42374"/>
                    <a:pt x="7008" y="42440"/>
                    <a:pt x="7256" y="42440"/>
                  </a:cubicBezTo>
                  <a:cubicBezTo>
                    <a:pt x="7292" y="42440"/>
                    <a:pt x="7328" y="42438"/>
                    <a:pt x="7365" y="42435"/>
                  </a:cubicBezTo>
                  <a:cubicBezTo>
                    <a:pt x="18275" y="42693"/>
                    <a:pt x="29189" y="42859"/>
                    <a:pt x="40102" y="42859"/>
                  </a:cubicBezTo>
                  <a:cubicBezTo>
                    <a:pt x="53724" y="42859"/>
                    <a:pt x="67345" y="42601"/>
                    <a:pt x="80951" y="41944"/>
                  </a:cubicBezTo>
                  <a:cubicBezTo>
                    <a:pt x="71220" y="38596"/>
                    <a:pt x="61154" y="36409"/>
                    <a:pt x="50910" y="35450"/>
                  </a:cubicBezTo>
                  <a:cubicBezTo>
                    <a:pt x="46357" y="35003"/>
                    <a:pt x="41513" y="34735"/>
                    <a:pt x="37741" y="32124"/>
                  </a:cubicBezTo>
                  <a:cubicBezTo>
                    <a:pt x="33880" y="29423"/>
                    <a:pt x="31939" y="24781"/>
                    <a:pt x="30443" y="20317"/>
                  </a:cubicBezTo>
                  <a:cubicBezTo>
                    <a:pt x="28948" y="15854"/>
                    <a:pt x="27609" y="11144"/>
                    <a:pt x="24439" y="7663"/>
                  </a:cubicBezTo>
                  <a:cubicBezTo>
                    <a:pt x="22676" y="5743"/>
                    <a:pt x="20422" y="4315"/>
                    <a:pt x="18123" y="3087"/>
                  </a:cubicBezTo>
                  <a:cubicBezTo>
                    <a:pt x="14732" y="1327"/>
                    <a:pt x="10908" y="1"/>
                    <a:pt x="70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7" name="Google Shape;427;p25"/>
          <p:cNvSpPr/>
          <p:nvPr/>
        </p:nvSpPr>
        <p:spPr>
          <a:xfrm rot="10800000" flipH="1">
            <a:off x="7981650" y="286042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5"/>
          <p:cNvSpPr/>
          <p:nvPr/>
        </p:nvSpPr>
        <p:spPr>
          <a:xfrm rot="10800000" flipH="1">
            <a:off x="8332050" y="1975150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5"/>
          <p:cNvSpPr/>
          <p:nvPr/>
        </p:nvSpPr>
        <p:spPr>
          <a:xfrm rot="10800000" flipH="1">
            <a:off x="7932450" y="42871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5"/>
          <p:cNvSpPr/>
          <p:nvPr/>
        </p:nvSpPr>
        <p:spPr>
          <a:xfrm rot="10800000" flipH="1">
            <a:off x="7695850" y="17277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5"/>
          <p:cNvSpPr/>
          <p:nvPr/>
        </p:nvSpPr>
        <p:spPr>
          <a:xfrm rot="10800000" flipH="1">
            <a:off x="8299488" y="449200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1_1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6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34" name="Google Shape;434;p26"/>
          <p:cNvSpPr txBox="1">
            <a:spLocks noGrp="1"/>
          </p:cNvSpPr>
          <p:nvPr>
            <p:ph type="subTitle" idx="1"/>
          </p:nvPr>
        </p:nvSpPr>
        <p:spPr>
          <a:xfrm>
            <a:off x="2115575" y="1535450"/>
            <a:ext cx="20079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435" name="Google Shape;435;p26"/>
          <p:cNvSpPr txBox="1">
            <a:spLocks noGrp="1"/>
          </p:cNvSpPr>
          <p:nvPr>
            <p:ph type="subTitle" idx="2"/>
          </p:nvPr>
        </p:nvSpPr>
        <p:spPr>
          <a:xfrm>
            <a:off x="2016350" y="2145400"/>
            <a:ext cx="5111400" cy="179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6" name="Google Shape;436;p26"/>
          <p:cNvSpPr/>
          <p:nvPr/>
        </p:nvSpPr>
        <p:spPr>
          <a:xfrm flipH="1">
            <a:off x="-178543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6"/>
          <p:cNvSpPr/>
          <p:nvPr/>
        </p:nvSpPr>
        <p:spPr>
          <a:xfrm rot="10800000" flipH="1">
            <a:off x="-278322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6"/>
          <p:cNvSpPr/>
          <p:nvPr/>
        </p:nvSpPr>
        <p:spPr>
          <a:xfrm rot="-10484947">
            <a:off x="-734940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6"/>
          <p:cNvSpPr/>
          <p:nvPr/>
        </p:nvSpPr>
        <p:spPr>
          <a:xfrm rot="10800000" flipH="1">
            <a:off x="1722238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6"/>
          <p:cNvSpPr/>
          <p:nvPr/>
        </p:nvSpPr>
        <p:spPr>
          <a:xfrm rot="10800000" flipH="1">
            <a:off x="832326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6"/>
          <p:cNvSpPr/>
          <p:nvPr/>
        </p:nvSpPr>
        <p:spPr>
          <a:xfrm rot="10800000" flipH="1">
            <a:off x="61551" y="15819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11"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7"/>
          <p:cNvSpPr txBox="1">
            <a:spLocks noGrp="1"/>
          </p:cNvSpPr>
          <p:nvPr>
            <p:ph type="title"/>
          </p:nvPr>
        </p:nvSpPr>
        <p:spPr>
          <a:xfrm>
            <a:off x="3105950" y="363275"/>
            <a:ext cx="2932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44" name="Google Shape;444;p27"/>
          <p:cNvSpPr txBox="1">
            <a:spLocks noGrp="1"/>
          </p:cNvSpPr>
          <p:nvPr>
            <p:ph type="subTitle" idx="1"/>
          </p:nvPr>
        </p:nvSpPr>
        <p:spPr>
          <a:xfrm>
            <a:off x="760275" y="1535450"/>
            <a:ext cx="20079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445" name="Google Shape;445;p27"/>
          <p:cNvSpPr txBox="1">
            <a:spLocks noGrp="1"/>
          </p:cNvSpPr>
          <p:nvPr>
            <p:ph type="subTitle" idx="2"/>
          </p:nvPr>
        </p:nvSpPr>
        <p:spPr>
          <a:xfrm>
            <a:off x="540000" y="2145400"/>
            <a:ext cx="3834000" cy="17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6" name="Google Shape;446;p27"/>
          <p:cNvSpPr txBox="1">
            <a:spLocks noGrp="1"/>
          </p:cNvSpPr>
          <p:nvPr>
            <p:ph type="subTitle" idx="3"/>
          </p:nvPr>
        </p:nvSpPr>
        <p:spPr>
          <a:xfrm>
            <a:off x="4564200" y="1535450"/>
            <a:ext cx="20079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447" name="Google Shape;447;p27"/>
          <p:cNvSpPr txBox="1">
            <a:spLocks noGrp="1"/>
          </p:cNvSpPr>
          <p:nvPr>
            <p:ph type="subTitle" idx="4"/>
          </p:nvPr>
        </p:nvSpPr>
        <p:spPr>
          <a:xfrm>
            <a:off x="4440600" y="2145400"/>
            <a:ext cx="3834000" cy="17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8" name="Google Shape;448;p27"/>
          <p:cNvSpPr/>
          <p:nvPr/>
        </p:nvSpPr>
        <p:spPr>
          <a:xfrm>
            <a:off x="6082076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27"/>
          <p:cNvSpPr/>
          <p:nvPr/>
        </p:nvSpPr>
        <p:spPr>
          <a:xfrm rot="10800000">
            <a:off x="6965676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27"/>
          <p:cNvSpPr/>
          <p:nvPr/>
        </p:nvSpPr>
        <p:spPr>
          <a:xfrm rot="10484947" flipH="1">
            <a:off x="7999385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7"/>
          <p:cNvSpPr/>
          <p:nvPr/>
        </p:nvSpPr>
        <p:spPr>
          <a:xfrm rot="10800000">
            <a:off x="7222138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27"/>
          <p:cNvSpPr/>
          <p:nvPr/>
        </p:nvSpPr>
        <p:spPr>
          <a:xfrm rot="10800000">
            <a:off x="8177150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7"/>
          <p:cNvSpPr/>
          <p:nvPr/>
        </p:nvSpPr>
        <p:spPr>
          <a:xfrm rot="10800000">
            <a:off x="8947925" y="15819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47" name="Google Shape;47;p4"/>
          <p:cNvGrpSpPr/>
          <p:nvPr/>
        </p:nvGrpSpPr>
        <p:grpSpPr>
          <a:xfrm flipH="1">
            <a:off x="-129749" y="-116300"/>
            <a:ext cx="2684034" cy="1738163"/>
            <a:chOff x="6654501" y="-116300"/>
            <a:chExt cx="2684034" cy="1738163"/>
          </a:xfrm>
        </p:grpSpPr>
        <p:sp>
          <p:nvSpPr>
            <p:cNvPr id="48" name="Google Shape;48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4"/>
          <p:cNvGrpSpPr/>
          <p:nvPr/>
        </p:nvGrpSpPr>
        <p:grpSpPr>
          <a:xfrm>
            <a:off x="6806901" y="-116300"/>
            <a:ext cx="2684034" cy="1738163"/>
            <a:chOff x="6654501" y="-116300"/>
            <a:chExt cx="2684034" cy="1738163"/>
          </a:xfrm>
        </p:grpSpPr>
        <p:sp>
          <p:nvSpPr>
            <p:cNvPr id="55" name="Google Shape;55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>
            <a:spLocks noGrp="1"/>
          </p:cNvSpPr>
          <p:nvPr>
            <p:ph type="subTitle" idx="1"/>
          </p:nvPr>
        </p:nvSpPr>
        <p:spPr>
          <a:xfrm>
            <a:off x="5069450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ubTitle" idx="2"/>
          </p:nvPr>
        </p:nvSpPr>
        <p:spPr>
          <a:xfrm>
            <a:off x="50694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3"/>
          </p:nvPr>
        </p:nvSpPr>
        <p:spPr>
          <a:xfrm>
            <a:off x="1189788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4"/>
          </p:nvPr>
        </p:nvSpPr>
        <p:spPr>
          <a:xfrm>
            <a:off x="11898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"/>
          <p:cNvSpPr/>
          <p:nvPr/>
        </p:nvSpPr>
        <p:spPr>
          <a:xfrm rot="10376871">
            <a:off x="-495921" y="-203555"/>
            <a:ext cx="4143688" cy="141169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"/>
          <p:cNvSpPr/>
          <p:nvPr/>
        </p:nvSpPr>
        <p:spPr>
          <a:xfrm>
            <a:off x="3812651" y="34897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593226" y="8386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4418776" y="6334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981851" y="2502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 flipH="1">
            <a:off x="-201027" y="-164602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 rot="10800000">
            <a:off x="-259611" y="-297078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 rot="-448972">
            <a:off x="5418223" y="3906226"/>
            <a:ext cx="4114989" cy="1394558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 rot="10800000">
            <a:off x="4710711" y="472444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 rot="10800000">
            <a:off x="8391336" y="416847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 rot="10800000">
            <a:off x="5390761" y="416847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 rot="10800000">
            <a:off x="6002711" y="475684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 rot="10800000" flipH="1">
            <a:off x="6276637" y="4026301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6885137" y="4472397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82" name="Google Shape;82;p6"/>
          <p:cNvSpPr/>
          <p:nvPr/>
        </p:nvSpPr>
        <p:spPr>
          <a:xfrm>
            <a:off x="6082076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6"/>
          <p:cNvSpPr/>
          <p:nvPr/>
        </p:nvSpPr>
        <p:spPr>
          <a:xfrm rot="10800000">
            <a:off x="6965676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6"/>
          <p:cNvSpPr/>
          <p:nvPr/>
        </p:nvSpPr>
        <p:spPr>
          <a:xfrm rot="10484947" flipH="1">
            <a:off x="7999385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6"/>
          <p:cNvSpPr/>
          <p:nvPr/>
        </p:nvSpPr>
        <p:spPr>
          <a:xfrm rot="10800000">
            <a:off x="7222138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6"/>
          <p:cNvSpPr/>
          <p:nvPr/>
        </p:nvSpPr>
        <p:spPr>
          <a:xfrm rot="10800000">
            <a:off x="8177150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6"/>
          <p:cNvSpPr/>
          <p:nvPr/>
        </p:nvSpPr>
        <p:spPr>
          <a:xfrm rot="10800000">
            <a:off x="8947925" y="15819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 txBox="1">
            <a:spLocks noGrp="1"/>
          </p:cNvSpPr>
          <p:nvPr>
            <p:ph type="title"/>
          </p:nvPr>
        </p:nvSpPr>
        <p:spPr>
          <a:xfrm>
            <a:off x="478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subTitle" idx="1"/>
          </p:nvPr>
        </p:nvSpPr>
        <p:spPr>
          <a:xfrm>
            <a:off x="479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7"/>
          <p:cNvSpPr/>
          <p:nvPr/>
        </p:nvSpPr>
        <p:spPr>
          <a:xfrm rot="-10667561">
            <a:off x="305871" y="4396335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/>
          <p:nvPr/>
        </p:nvSpPr>
        <p:spPr>
          <a:xfrm rot="10800000">
            <a:off x="402459" y="4303597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7"/>
          <p:cNvSpPr/>
          <p:nvPr/>
        </p:nvSpPr>
        <p:spPr>
          <a:xfrm>
            <a:off x="-272112" y="4159112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7"/>
          <p:cNvSpPr/>
          <p:nvPr/>
        </p:nvSpPr>
        <p:spPr>
          <a:xfrm>
            <a:off x="5246676" y="482077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7"/>
          <p:cNvSpPr/>
          <p:nvPr/>
        </p:nvSpPr>
        <p:spPr>
          <a:xfrm>
            <a:off x="402451" y="395219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7"/>
          <p:cNvSpPr/>
          <p:nvPr/>
        </p:nvSpPr>
        <p:spPr>
          <a:xfrm>
            <a:off x="1153051" y="43906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7"/>
          <p:cNvSpPr/>
          <p:nvPr/>
        </p:nvSpPr>
        <p:spPr>
          <a:xfrm>
            <a:off x="2859751" y="47374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7"/>
          <p:cNvSpPr/>
          <p:nvPr/>
        </p:nvSpPr>
        <p:spPr>
          <a:xfrm rot="-132439" flipH="1">
            <a:off x="305871" y="-3991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7"/>
          <p:cNvSpPr/>
          <p:nvPr/>
        </p:nvSpPr>
        <p:spPr>
          <a:xfrm flipH="1">
            <a:off x="402459" y="-132676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 rot="10800000" flipH="1">
            <a:off x="-272112" y="-1087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 rot="10800000" flipH="1">
            <a:off x="402451" y="1086487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 rot="10800000" flipH="1">
            <a:off x="1153051" y="648062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 rot="10800000" flipH="1">
            <a:off x="2859751" y="301212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 rot="10800000" flipH="1">
            <a:off x="5246676" y="15311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1388100" y="1076025"/>
            <a:ext cx="6367800" cy="28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95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7" name="Google Shape;107;p8"/>
          <p:cNvSpPr/>
          <p:nvPr/>
        </p:nvSpPr>
        <p:spPr>
          <a:xfrm flipH="1">
            <a:off x="-426404" y="-8470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"/>
          <p:cNvSpPr/>
          <p:nvPr/>
        </p:nvSpPr>
        <p:spPr>
          <a:xfrm rot="10800000">
            <a:off x="-294784" y="-365201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8"/>
          <p:cNvSpPr/>
          <p:nvPr/>
        </p:nvSpPr>
        <p:spPr>
          <a:xfrm rot="-5400147">
            <a:off x="232464" y="-691625"/>
            <a:ext cx="1404839" cy="2093848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"/>
          <p:cNvSpPr/>
          <p:nvPr/>
        </p:nvSpPr>
        <p:spPr>
          <a:xfrm flipH="1">
            <a:off x="683516" y="60690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8"/>
          <p:cNvSpPr/>
          <p:nvPr/>
        </p:nvSpPr>
        <p:spPr>
          <a:xfrm flipH="1">
            <a:off x="2476066" y="6665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8"/>
          <p:cNvSpPr/>
          <p:nvPr/>
        </p:nvSpPr>
        <p:spPr>
          <a:xfrm flipH="1">
            <a:off x="3173616" y="244725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"/>
          <p:cNvSpPr/>
          <p:nvPr/>
        </p:nvSpPr>
        <p:spPr>
          <a:xfrm flipH="1">
            <a:off x="6566441" y="273550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8"/>
          <p:cNvSpPr/>
          <p:nvPr/>
        </p:nvSpPr>
        <p:spPr>
          <a:xfrm rot="10800000" flipH="1">
            <a:off x="2631095" y="4430364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"/>
          <p:cNvSpPr/>
          <p:nvPr/>
        </p:nvSpPr>
        <p:spPr>
          <a:xfrm>
            <a:off x="6302893" y="4618767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8"/>
          <p:cNvSpPr/>
          <p:nvPr/>
        </p:nvSpPr>
        <p:spPr>
          <a:xfrm rot="5399853">
            <a:off x="7457460" y="3823444"/>
            <a:ext cx="1404839" cy="2093848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"/>
          <p:cNvSpPr/>
          <p:nvPr/>
        </p:nvSpPr>
        <p:spPr>
          <a:xfrm rot="10800000" flipH="1">
            <a:off x="8312846" y="4520067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8"/>
          <p:cNvSpPr/>
          <p:nvPr/>
        </p:nvSpPr>
        <p:spPr>
          <a:xfrm rot="10800000" flipH="1">
            <a:off x="6455196" y="4395617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"/>
          <p:cNvSpPr/>
          <p:nvPr/>
        </p:nvSpPr>
        <p:spPr>
          <a:xfrm rot="10800000" flipH="1">
            <a:off x="5822746" y="4882242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"/>
          <p:cNvSpPr/>
          <p:nvPr/>
        </p:nvSpPr>
        <p:spPr>
          <a:xfrm rot="10800000" flipH="1">
            <a:off x="8749921" y="4232117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"/>
          <p:cNvSpPr/>
          <p:nvPr/>
        </p:nvSpPr>
        <p:spPr>
          <a:xfrm rot="10800000" flipH="1">
            <a:off x="2364821" y="4788617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"/>
          <p:cNvSpPr/>
          <p:nvPr/>
        </p:nvSpPr>
        <p:spPr>
          <a:xfrm flipH="1">
            <a:off x="181341" y="8300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2141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subTitle" idx="1"/>
          </p:nvPr>
        </p:nvSpPr>
        <p:spPr>
          <a:xfrm>
            <a:off x="2142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9"/>
          <p:cNvSpPr/>
          <p:nvPr/>
        </p:nvSpPr>
        <p:spPr>
          <a:xfrm rot="10800000" flipH="1">
            <a:off x="5365175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"/>
          <p:cNvSpPr/>
          <p:nvPr/>
        </p:nvSpPr>
        <p:spPr>
          <a:xfrm rot="10800000" flipH="1">
            <a:off x="4874550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"/>
          <p:cNvSpPr/>
          <p:nvPr/>
        </p:nvSpPr>
        <p:spPr>
          <a:xfrm flipH="1">
            <a:off x="536517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"/>
          <p:cNvSpPr/>
          <p:nvPr/>
        </p:nvSpPr>
        <p:spPr>
          <a:xfrm flipH="1">
            <a:off x="7188788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"/>
          <p:cNvSpPr/>
          <p:nvPr/>
        </p:nvSpPr>
        <p:spPr>
          <a:xfrm flipH="1">
            <a:off x="6621274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"/>
          <p:cNvSpPr/>
          <p:nvPr/>
        </p:nvSpPr>
        <p:spPr>
          <a:xfrm flipH="1">
            <a:off x="783287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"/>
          <p:cNvSpPr/>
          <p:nvPr/>
        </p:nvSpPr>
        <p:spPr>
          <a:xfrm flipH="1">
            <a:off x="8890913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"/>
          <p:cNvSpPr/>
          <p:nvPr/>
        </p:nvSpPr>
        <p:spPr>
          <a:xfrm flipH="1">
            <a:off x="-260192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"/>
          <p:cNvSpPr/>
          <p:nvPr/>
        </p:nvSpPr>
        <p:spPr>
          <a:xfrm flipH="1">
            <a:off x="158481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"/>
          <p:cNvSpPr/>
          <p:nvPr/>
        </p:nvSpPr>
        <p:spPr>
          <a:xfrm rot="10800000" flipH="1">
            <a:off x="369972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"/>
          <p:cNvSpPr/>
          <p:nvPr/>
        </p:nvSpPr>
        <p:spPr>
          <a:xfrm rot="10800000" flipH="1">
            <a:off x="1811013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"/>
          <p:cNvSpPr/>
          <p:nvPr/>
        </p:nvSpPr>
        <p:spPr>
          <a:xfrm rot="10800000" flipH="1">
            <a:off x="-332175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"/>
          <p:cNvSpPr/>
          <p:nvPr/>
        </p:nvSpPr>
        <p:spPr>
          <a:xfrm rot="10800000" flipH="1">
            <a:off x="123202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"/>
          <p:cNvSpPr/>
          <p:nvPr/>
        </p:nvSpPr>
        <p:spPr>
          <a:xfrm rot="10800000" flipH="1">
            <a:off x="108888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>
            <a:spLocks noGrp="1"/>
          </p:cNvSpPr>
          <p:nvPr>
            <p:ph type="body" idx="1"/>
          </p:nvPr>
        </p:nvSpPr>
        <p:spPr>
          <a:xfrm>
            <a:off x="540000" y="540000"/>
            <a:ext cx="3590400" cy="9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30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</a:lstStyle>
          <a:p>
            <a:endParaRPr/>
          </a:p>
        </p:txBody>
      </p:sp>
      <p:sp>
        <p:nvSpPr>
          <p:cNvPr id="142" name="Google Shape;142;p10"/>
          <p:cNvSpPr/>
          <p:nvPr/>
        </p:nvSpPr>
        <p:spPr>
          <a:xfrm flipH="1">
            <a:off x="3426309" y="3056502"/>
            <a:ext cx="5986869" cy="212719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0"/>
          <p:cNvSpPr/>
          <p:nvPr/>
        </p:nvSpPr>
        <p:spPr>
          <a:xfrm rot="10800000" flipH="1">
            <a:off x="5737690" y="3381530"/>
            <a:ext cx="3675485" cy="189381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"/>
          <p:cNvSpPr/>
          <p:nvPr/>
        </p:nvSpPr>
        <p:spPr>
          <a:xfrm rot="315040">
            <a:off x="7305814" y="4459737"/>
            <a:ext cx="2114446" cy="9970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0"/>
          <p:cNvSpPr/>
          <p:nvPr/>
        </p:nvSpPr>
        <p:spPr>
          <a:xfrm flipH="1">
            <a:off x="5699552" y="47843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0"/>
          <p:cNvSpPr/>
          <p:nvPr/>
        </p:nvSpPr>
        <p:spPr>
          <a:xfrm flipH="1">
            <a:off x="8043764" y="39431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0"/>
          <p:cNvSpPr/>
          <p:nvPr/>
        </p:nvSpPr>
        <p:spPr>
          <a:xfrm flipH="1">
            <a:off x="8476477" y="34271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0"/>
          <p:cNvSpPr/>
          <p:nvPr/>
        </p:nvSpPr>
        <p:spPr>
          <a:xfrm flipH="1">
            <a:off x="7442277" y="35570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806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32kk.edu.ee/?p=4467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mnHSrplIvI578PxA5dUKFb_-I8MNuIRC/view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SjCx5Uh7iJoNxHyXVE8nyTPcUrRhuiaWmh-G3uBi7fQ/copy#gid=136482642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SjCx5Uh7iJoNxHyXVE8nyTPcUrRhuiaWmh-G3uBi7fQ/copy#gid=136482642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8"/>
          <p:cNvSpPr txBox="1">
            <a:spLocks noGrp="1"/>
          </p:cNvSpPr>
          <p:nvPr>
            <p:ph type="ctrTitle"/>
          </p:nvPr>
        </p:nvSpPr>
        <p:spPr>
          <a:xfrm>
            <a:off x="678600" y="1484550"/>
            <a:ext cx="7787100" cy="20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ASUKÜLA PROJEKT</a:t>
            </a:r>
            <a:endParaRPr/>
          </a:p>
        </p:txBody>
      </p:sp>
      <p:sp>
        <p:nvSpPr>
          <p:cNvPr id="459" name="Google Shape;459;p28"/>
          <p:cNvSpPr txBox="1">
            <a:spLocks noGrp="1"/>
          </p:cNvSpPr>
          <p:nvPr>
            <p:ph type="subTitle" idx="1"/>
          </p:nvPr>
        </p:nvSpPr>
        <p:spPr>
          <a:xfrm>
            <a:off x="2547575" y="3466725"/>
            <a:ext cx="4048800" cy="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Kertu, Bianka, Katharina, Oliver, Laura, Liis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10.B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37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Idee</a:t>
            </a:r>
            <a:endParaRPr/>
          </a:p>
        </p:txBody>
      </p:sp>
      <p:sp>
        <p:nvSpPr>
          <p:cNvPr id="564" name="Google Shape;564;p37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Josefin Sans"/>
              <a:buChar char="●"/>
            </a:pP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Õpilasmalev 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A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suküla piirkonda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. 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 Noored tulevad 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A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suküla piirkonda paariks nädalaks nin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g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 teevad seal töid, mis aitavad kohalikke ettevõtteid ja toob noori maale.</a:t>
            </a:r>
            <a:endParaRPr sz="1300" b="1" dirty="0">
              <a:solidFill>
                <a:schemeClr val="dk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Josefin Sans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Josefin Sans"/>
              <a:buChar char="●"/>
            </a:pP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Õpilasmaleva rühm oleks suunatud just 32. Keskkooli õpilastele nagu on varem tehtud Peedu ja Mäekaru rühmad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,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 mille rühma juhid olid 32. Keskkooli õpetajad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 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(Kaspar Rumm) ja vilistlased.</a:t>
            </a:r>
            <a:endParaRPr sz="1300" b="1" dirty="0">
              <a:solidFill>
                <a:schemeClr val="dk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Josefin Sans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Josefin Sans"/>
              <a:buChar char="●"/>
            </a:pP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Rühmal oleks kaks vahetust 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ja 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mõlemad kestavad kaks nädalat 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ning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 on moodustatud 12 noorest ja 2 rühmajuhist.</a:t>
            </a:r>
            <a:endParaRPr sz="1300" b="1" dirty="0">
              <a:solidFill>
                <a:schemeClr val="dk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Josefin Sans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Josefin Sans"/>
              <a:buChar char="●"/>
            </a:pP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Rühmas saavad osaled 15-19 aastased noored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,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 kes käivad 32. Keskkoolis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.</a:t>
            </a:r>
            <a:endParaRPr sz="1300" b="1" dirty="0">
              <a:solidFill>
                <a:schemeClr val="dk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Josefin Sans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Josefin Sans"/>
              <a:buChar char="●"/>
            </a:pPr>
            <a:r>
              <a:rPr lang="et-EE" sz="1300" b="1" dirty="0">
                <a:solidFill>
                  <a:schemeClr val="dk1"/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</a:t>
            </a:r>
            <a:r>
              <a:rPr lang="en" sz="1300" b="1" dirty="0">
                <a:solidFill>
                  <a:schemeClr val="dk1"/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ahe nädala jooksul saavad õpilased teha 4-6 tundi päevas tasustatud tööd ning sellele järgneb spordi- ja kultuuriprogramm.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 b="1" dirty="0">
                <a:solidFill>
                  <a:schemeClr val="dk1"/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Osalustasu 35 eurot</a:t>
            </a:r>
            <a:r>
              <a:rPr lang="et-EE" sz="1300" b="1" dirty="0">
                <a:solidFill>
                  <a:schemeClr val="dk1"/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Josefin Sans"/>
              <a:buChar char="●"/>
            </a:pPr>
            <a:r>
              <a:rPr lang="en" sz="1300" b="1" u="sng" dirty="0">
                <a:solidFill>
                  <a:schemeClr val="hlin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  <a:hlinkClick r:id="rId3"/>
              </a:rPr>
              <a:t>https://web.32kk.edu.ee/?p=44678</a:t>
            </a:r>
            <a:r>
              <a:rPr lang="en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 varasemalt toimunud 32. Keskkooli malev</a:t>
            </a:r>
            <a:r>
              <a:rPr lang="et-EE" sz="1300" b="1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Josefin Sans"/>
              </a:rPr>
              <a:t>.</a:t>
            </a:r>
            <a:endParaRPr sz="1300" b="1" dirty="0">
              <a:solidFill>
                <a:schemeClr val="dk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Josefin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300" b="1" dirty="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38"/>
          <p:cNvSpPr txBox="1">
            <a:spLocks noGrp="1"/>
          </p:cNvSpPr>
          <p:nvPr>
            <p:ph type="title"/>
          </p:nvPr>
        </p:nvSpPr>
        <p:spPr>
          <a:xfrm>
            <a:off x="540000" y="37312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Koostööpartnerid</a:t>
            </a:r>
            <a:endParaRPr/>
          </a:p>
        </p:txBody>
      </p:sp>
      <p:sp>
        <p:nvSpPr>
          <p:cNvPr id="570" name="Google Shape;570;p38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 dirty="0"/>
              <a:t>Sihtasutus Õpilasmalev</a:t>
            </a:r>
            <a:endParaRPr sz="1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 dirty="0"/>
              <a:t>MTÜ Ühendus Asuküla Selts</a:t>
            </a:r>
            <a:endParaRPr sz="1400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39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Maksumus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39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 dirty="0"/>
              <a:t>Noorte palk: 24 noort noort, igaüks töötab kokku 60 tundi ja tunnipalk on 3.86,</a:t>
            </a:r>
            <a:r>
              <a:rPr lang="et-EE" sz="1400" dirty="0"/>
              <a:t> seega</a:t>
            </a:r>
            <a:r>
              <a:rPr lang="en" sz="1400" dirty="0"/>
              <a:t> kokku on maksumus 5</a:t>
            </a:r>
            <a:r>
              <a:rPr lang="et-EE" sz="1400" dirty="0"/>
              <a:t> </a:t>
            </a:r>
            <a:r>
              <a:rPr lang="en" sz="1400" dirty="0"/>
              <a:t>558.4 eurot</a:t>
            </a:r>
            <a:r>
              <a:rPr lang="et-EE" sz="1400" dirty="0"/>
              <a:t>.</a:t>
            </a:r>
            <a:endParaRPr sz="1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 dirty="0"/>
              <a:t>SA Õpilasmalev katab nii majutus-, elamis- ja transpordikulud.</a:t>
            </a:r>
            <a:endParaRPr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40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Müügikanalid</a:t>
            </a:r>
            <a:endParaRPr/>
          </a:p>
        </p:txBody>
      </p:sp>
      <p:sp>
        <p:nvSpPr>
          <p:cNvPr id="582" name="Google Shape;582;p40"/>
          <p:cNvSpPr txBox="1">
            <a:spLocks noGrp="1"/>
          </p:cNvSpPr>
          <p:nvPr>
            <p:ph type="subTitle" idx="1"/>
          </p:nvPr>
        </p:nvSpPr>
        <p:spPr>
          <a:xfrm>
            <a:off x="3328957" y="23435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Sotsiaalmeedia</a:t>
            </a:r>
            <a:endParaRPr sz="1800"/>
          </a:p>
        </p:txBody>
      </p:sp>
      <p:sp>
        <p:nvSpPr>
          <p:cNvPr id="583" name="Google Shape;583;p40"/>
          <p:cNvSpPr txBox="1">
            <a:spLocks noGrp="1"/>
          </p:cNvSpPr>
          <p:nvPr>
            <p:ph type="subTitle" idx="2"/>
          </p:nvPr>
        </p:nvSpPr>
        <p:spPr>
          <a:xfrm>
            <a:off x="3482707" y="2662675"/>
            <a:ext cx="21786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Õpilasmaleval on Facebook ja Instagram</a:t>
            </a:r>
            <a:r>
              <a:rPr lang="et-EE" dirty="0"/>
              <a:t>,</a:t>
            </a:r>
            <a:r>
              <a:rPr lang="en" dirty="0"/>
              <a:t> kus jagatakse uute malevarühmade teket iga kevad</a:t>
            </a:r>
            <a:endParaRPr dirty="0"/>
          </a:p>
        </p:txBody>
      </p:sp>
      <p:sp>
        <p:nvSpPr>
          <p:cNvPr id="584" name="Google Shape;584;p40"/>
          <p:cNvSpPr txBox="1">
            <a:spLocks noGrp="1"/>
          </p:cNvSpPr>
          <p:nvPr>
            <p:ph type="subTitle" idx="3"/>
          </p:nvPr>
        </p:nvSpPr>
        <p:spPr>
          <a:xfrm>
            <a:off x="791813" y="23435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Reklaamtahvlid</a:t>
            </a:r>
            <a:endParaRPr sz="1800"/>
          </a:p>
        </p:txBody>
      </p:sp>
      <p:sp>
        <p:nvSpPr>
          <p:cNvPr id="585" name="Google Shape;585;p40"/>
          <p:cNvSpPr txBox="1">
            <a:spLocks noGrp="1"/>
          </p:cNvSpPr>
          <p:nvPr>
            <p:ph type="subTitle" idx="4"/>
          </p:nvPr>
        </p:nvSpPr>
        <p:spPr>
          <a:xfrm>
            <a:off x="945563" y="2662675"/>
            <a:ext cx="21786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Asuküla reklaa</a:t>
            </a:r>
            <a:r>
              <a:rPr lang="et-EE" dirty="0"/>
              <a:t>m-</a:t>
            </a:r>
            <a:r>
              <a:rPr lang="en" dirty="0"/>
              <a:t> tahvlitel, mis asuvad asuküla seltsimajas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6" name="Google Shape;586;p40"/>
          <p:cNvSpPr txBox="1">
            <a:spLocks noGrp="1"/>
          </p:cNvSpPr>
          <p:nvPr>
            <p:ph type="subTitle" idx="5"/>
          </p:nvPr>
        </p:nvSpPr>
        <p:spPr>
          <a:xfrm>
            <a:off x="5866075" y="23435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Koduleht</a:t>
            </a:r>
            <a:endParaRPr sz="1800"/>
          </a:p>
        </p:txBody>
      </p:sp>
      <p:sp>
        <p:nvSpPr>
          <p:cNvPr id="587" name="Google Shape;587;p40"/>
          <p:cNvSpPr txBox="1">
            <a:spLocks noGrp="1"/>
          </p:cNvSpPr>
          <p:nvPr>
            <p:ph type="subTitle" idx="6"/>
          </p:nvPr>
        </p:nvSpPr>
        <p:spPr>
          <a:xfrm>
            <a:off x="6019825" y="2662675"/>
            <a:ext cx="21786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Õpilasmaleva kodulehel, kus kuulutatakse iga</a:t>
            </a:r>
            <a:r>
              <a:rPr lang="et-EE" dirty="0"/>
              <a:t>l</a:t>
            </a:r>
            <a:r>
              <a:rPr lang="en" dirty="0"/>
              <a:t> kevad</a:t>
            </a:r>
            <a:r>
              <a:rPr lang="et-EE" dirty="0" err="1"/>
              <a:t>el</a:t>
            </a:r>
            <a:r>
              <a:rPr lang="en" dirty="0"/>
              <a:t> välja maleva rühmad</a:t>
            </a:r>
            <a:endParaRPr dirty="0"/>
          </a:p>
        </p:txBody>
      </p:sp>
      <p:sp>
        <p:nvSpPr>
          <p:cNvPr id="588" name="Google Shape;588;p40"/>
          <p:cNvSpPr/>
          <p:nvPr/>
        </p:nvSpPr>
        <p:spPr>
          <a:xfrm>
            <a:off x="1595063" y="1429425"/>
            <a:ext cx="879600" cy="87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40"/>
          <p:cNvSpPr/>
          <p:nvPr/>
        </p:nvSpPr>
        <p:spPr>
          <a:xfrm>
            <a:off x="4132207" y="1429425"/>
            <a:ext cx="879600" cy="87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40"/>
          <p:cNvSpPr/>
          <p:nvPr/>
        </p:nvSpPr>
        <p:spPr>
          <a:xfrm>
            <a:off x="6669325" y="1429425"/>
            <a:ext cx="879600" cy="87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1" name="Google Shape;591;p40"/>
          <p:cNvGrpSpPr/>
          <p:nvPr/>
        </p:nvGrpSpPr>
        <p:grpSpPr>
          <a:xfrm>
            <a:off x="4350933" y="1640439"/>
            <a:ext cx="442155" cy="457570"/>
            <a:chOff x="266768" y="1721375"/>
            <a:chExt cx="397907" cy="397887"/>
          </a:xfrm>
        </p:grpSpPr>
        <p:sp>
          <p:nvSpPr>
            <p:cNvPr id="592" name="Google Shape;592;p40"/>
            <p:cNvSpPr/>
            <p:nvPr/>
          </p:nvSpPr>
          <p:spPr>
            <a:xfrm>
              <a:off x="454843" y="1791037"/>
              <a:ext cx="136218" cy="328222"/>
            </a:xfrm>
            <a:custGeom>
              <a:avLst/>
              <a:gdLst/>
              <a:ahLst/>
              <a:cxnLst/>
              <a:rect l="l" t="t" r="r" b="b"/>
              <a:pathLst>
                <a:path w="6527" h="15727" extrusionOk="0">
                  <a:moveTo>
                    <a:pt x="4957" y="1"/>
                  </a:moveTo>
                  <a:cubicBezTo>
                    <a:pt x="4645" y="1"/>
                    <a:pt x="4336" y="24"/>
                    <a:pt x="4028" y="69"/>
                  </a:cubicBezTo>
                  <a:cubicBezTo>
                    <a:pt x="2588" y="280"/>
                    <a:pt x="1700" y="890"/>
                    <a:pt x="1675" y="2250"/>
                  </a:cubicBezTo>
                  <a:lnTo>
                    <a:pt x="1675" y="5040"/>
                  </a:lnTo>
                  <a:cubicBezTo>
                    <a:pt x="1675" y="5348"/>
                    <a:pt x="1426" y="5599"/>
                    <a:pt x="1118" y="5599"/>
                  </a:cubicBezTo>
                  <a:lnTo>
                    <a:pt x="0" y="5599"/>
                  </a:lnTo>
                  <a:lnTo>
                    <a:pt x="0" y="6715"/>
                  </a:lnTo>
                  <a:lnTo>
                    <a:pt x="1118" y="6715"/>
                  </a:lnTo>
                  <a:cubicBezTo>
                    <a:pt x="1426" y="6715"/>
                    <a:pt x="1675" y="6965"/>
                    <a:pt x="1675" y="7274"/>
                  </a:cubicBezTo>
                  <a:lnTo>
                    <a:pt x="1675" y="15727"/>
                  </a:lnTo>
                  <a:lnTo>
                    <a:pt x="3352" y="15727"/>
                  </a:lnTo>
                  <a:lnTo>
                    <a:pt x="3352" y="7274"/>
                  </a:lnTo>
                  <a:cubicBezTo>
                    <a:pt x="3352" y="6965"/>
                    <a:pt x="3602" y="6715"/>
                    <a:pt x="3910" y="6715"/>
                  </a:cubicBezTo>
                  <a:lnTo>
                    <a:pt x="5709" y="6715"/>
                  </a:lnTo>
                  <a:lnTo>
                    <a:pt x="5987" y="5599"/>
                  </a:lnTo>
                  <a:lnTo>
                    <a:pt x="3910" y="5599"/>
                  </a:lnTo>
                  <a:cubicBezTo>
                    <a:pt x="3602" y="5599"/>
                    <a:pt x="3352" y="5348"/>
                    <a:pt x="3352" y="5040"/>
                  </a:cubicBezTo>
                  <a:lnTo>
                    <a:pt x="3352" y="3253"/>
                  </a:lnTo>
                  <a:cubicBezTo>
                    <a:pt x="3352" y="2316"/>
                    <a:pt x="3942" y="1677"/>
                    <a:pt x="4968" y="1504"/>
                  </a:cubicBezTo>
                  <a:cubicBezTo>
                    <a:pt x="5157" y="1473"/>
                    <a:pt x="5339" y="1460"/>
                    <a:pt x="5511" y="1460"/>
                  </a:cubicBezTo>
                  <a:cubicBezTo>
                    <a:pt x="5810" y="1460"/>
                    <a:pt x="6082" y="1498"/>
                    <a:pt x="6324" y="1546"/>
                  </a:cubicBezTo>
                  <a:lnTo>
                    <a:pt x="6526" y="182"/>
                  </a:lnTo>
                  <a:cubicBezTo>
                    <a:pt x="5988" y="62"/>
                    <a:pt x="5468" y="1"/>
                    <a:pt x="4957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266768" y="1721375"/>
              <a:ext cx="397907" cy="397887"/>
            </a:xfrm>
            <a:custGeom>
              <a:avLst/>
              <a:gdLst/>
              <a:ahLst/>
              <a:cxnLst/>
              <a:rect l="l" t="t" r="r" b="b"/>
              <a:pathLst>
                <a:path w="19066" h="19065" extrusionOk="0">
                  <a:moveTo>
                    <a:pt x="2794" y="0"/>
                  </a:moveTo>
                  <a:cubicBezTo>
                    <a:pt x="1255" y="0"/>
                    <a:pt x="1" y="1253"/>
                    <a:pt x="1" y="2793"/>
                  </a:cubicBezTo>
                  <a:lnTo>
                    <a:pt x="1" y="16271"/>
                  </a:lnTo>
                  <a:cubicBezTo>
                    <a:pt x="1" y="17812"/>
                    <a:pt x="1255" y="19065"/>
                    <a:pt x="2794" y="19065"/>
                  </a:cubicBezTo>
                  <a:lnTo>
                    <a:pt x="9571" y="19065"/>
                  </a:lnTo>
                  <a:lnTo>
                    <a:pt x="9571" y="11171"/>
                  </a:lnTo>
                  <a:lnTo>
                    <a:pt x="8453" y="11171"/>
                  </a:lnTo>
                  <a:cubicBezTo>
                    <a:pt x="8145" y="11171"/>
                    <a:pt x="7896" y="10920"/>
                    <a:pt x="7896" y="10612"/>
                  </a:cubicBezTo>
                  <a:lnTo>
                    <a:pt x="7896" y="8378"/>
                  </a:lnTo>
                  <a:cubicBezTo>
                    <a:pt x="7896" y="8070"/>
                    <a:pt x="8145" y="7819"/>
                    <a:pt x="8453" y="7819"/>
                  </a:cubicBezTo>
                  <a:lnTo>
                    <a:pt x="9571" y="7819"/>
                  </a:lnTo>
                  <a:lnTo>
                    <a:pt x="9571" y="5836"/>
                  </a:lnTo>
                  <a:cubicBezTo>
                    <a:pt x="9571" y="3710"/>
                    <a:pt x="10741" y="2615"/>
                    <a:pt x="12878" y="2302"/>
                  </a:cubicBezTo>
                  <a:cubicBezTo>
                    <a:pt x="13231" y="2249"/>
                    <a:pt x="13591" y="2223"/>
                    <a:pt x="13956" y="2223"/>
                  </a:cubicBezTo>
                  <a:cubicBezTo>
                    <a:pt x="14725" y="2223"/>
                    <a:pt x="15517" y="2339"/>
                    <a:pt x="16318" y="2567"/>
                  </a:cubicBezTo>
                  <a:cubicBezTo>
                    <a:pt x="16589" y="2643"/>
                    <a:pt x="16759" y="2908"/>
                    <a:pt x="16718" y="3186"/>
                  </a:cubicBezTo>
                  <a:lnTo>
                    <a:pt x="16352" y="5650"/>
                  </a:lnTo>
                  <a:cubicBezTo>
                    <a:pt x="16329" y="5806"/>
                    <a:pt x="16240" y="5944"/>
                    <a:pt x="16111" y="6031"/>
                  </a:cubicBezTo>
                  <a:cubicBezTo>
                    <a:pt x="16006" y="6102"/>
                    <a:pt x="15912" y="6127"/>
                    <a:pt x="15818" y="6127"/>
                  </a:cubicBezTo>
                  <a:cubicBezTo>
                    <a:pt x="15717" y="6127"/>
                    <a:pt x="15614" y="6098"/>
                    <a:pt x="15494" y="6068"/>
                  </a:cubicBezTo>
                  <a:cubicBezTo>
                    <a:pt x="15202" y="5995"/>
                    <a:pt x="14879" y="5914"/>
                    <a:pt x="14527" y="5914"/>
                  </a:cubicBezTo>
                  <a:cubicBezTo>
                    <a:pt x="14409" y="5914"/>
                    <a:pt x="14289" y="5923"/>
                    <a:pt x="14165" y="5944"/>
                  </a:cubicBezTo>
                  <a:cubicBezTo>
                    <a:pt x="13534" y="6050"/>
                    <a:pt x="13481" y="6333"/>
                    <a:pt x="13481" y="6590"/>
                  </a:cubicBezTo>
                  <a:lnTo>
                    <a:pt x="13481" y="7819"/>
                  </a:lnTo>
                  <a:lnTo>
                    <a:pt x="15715" y="7819"/>
                  </a:lnTo>
                  <a:cubicBezTo>
                    <a:pt x="15887" y="7819"/>
                    <a:pt x="16048" y="7899"/>
                    <a:pt x="16154" y="8035"/>
                  </a:cubicBezTo>
                  <a:cubicBezTo>
                    <a:pt x="16260" y="8169"/>
                    <a:pt x="16297" y="8346"/>
                    <a:pt x="16256" y="8513"/>
                  </a:cubicBezTo>
                  <a:lnTo>
                    <a:pt x="15697" y="10747"/>
                  </a:lnTo>
                  <a:cubicBezTo>
                    <a:pt x="15635" y="10996"/>
                    <a:pt x="15412" y="11170"/>
                    <a:pt x="15156" y="11170"/>
                  </a:cubicBezTo>
                  <a:lnTo>
                    <a:pt x="13481" y="11170"/>
                  </a:lnTo>
                  <a:lnTo>
                    <a:pt x="13481" y="19065"/>
                  </a:lnTo>
                  <a:lnTo>
                    <a:pt x="16272" y="19065"/>
                  </a:lnTo>
                  <a:cubicBezTo>
                    <a:pt x="17813" y="19065"/>
                    <a:pt x="19066" y="17810"/>
                    <a:pt x="19066" y="16271"/>
                  </a:cubicBezTo>
                  <a:lnTo>
                    <a:pt x="19066" y="2793"/>
                  </a:lnTo>
                  <a:cubicBezTo>
                    <a:pt x="19066" y="1253"/>
                    <a:pt x="17813" y="0"/>
                    <a:pt x="16274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4" name="Google Shape;594;p40"/>
          <p:cNvGrpSpPr/>
          <p:nvPr/>
        </p:nvGrpSpPr>
        <p:grpSpPr>
          <a:xfrm>
            <a:off x="6888046" y="1662122"/>
            <a:ext cx="442145" cy="414206"/>
            <a:chOff x="-3030525" y="3973150"/>
            <a:chExt cx="293025" cy="257575"/>
          </a:xfrm>
        </p:grpSpPr>
        <p:sp>
          <p:nvSpPr>
            <p:cNvPr id="595" name="Google Shape;595;p40"/>
            <p:cNvSpPr/>
            <p:nvPr/>
          </p:nvSpPr>
          <p:spPr>
            <a:xfrm>
              <a:off x="-3029750" y="3973150"/>
              <a:ext cx="292250" cy="68550"/>
            </a:xfrm>
            <a:custGeom>
              <a:avLst/>
              <a:gdLst/>
              <a:ahLst/>
              <a:cxnLst/>
              <a:rect l="l" t="t" r="r" b="b"/>
              <a:pathLst>
                <a:path w="11690" h="2742" extrusionOk="0">
                  <a:moveTo>
                    <a:pt x="1702" y="1355"/>
                  </a:moveTo>
                  <a:cubicBezTo>
                    <a:pt x="1891" y="1355"/>
                    <a:pt x="2049" y="1513"/>
                    <a:pt x="2049" y="1702"/>
                  </a:cubicBezTo>
                  <a:cubicBezTo>
                    <a:pt x="2049" y="1922"/>
                    <a:pt x="1891" y="2080"/>
                    <a:pt x="1702" y="2080"/>
                  </a:cubicBezTo>
                  <a:cubicBezTo>
                    <a:pt x="1513" y="2080"/>
                    <a:pt x="1356" y="1922"/>
                    <a:pt x="1356" y="1702"/>
                  </a:cubicBezTo>
                  <a:cubicBezTo>
                    <a:pt x="1356" y="1513"/>
                    <a:pt x="1513" y="1355"/>
                    <a:pt x="1702" y="1355"/>
                  </a:cubicBezTo>
                  <a:close/>
                  <a:moveTo>
                    <a:pt x="3088" y="1355"/>
                  </a:moveTo>
                  <a:cubicBezTo>
                    <a:pt x="3277" y="1355"/>
                    <a:pt x="3435" y="1513"/>
                    <a:pt x="3435" y="1702"/>
                  </a:cubicBezTo>
                  <a:cubicBezTo>
                    <a:pt x="3435" y="1922"/>
                    <a:pt x="3277" y="2080"/>
                    <a:pt x="3088" y="2080"/>
                  </a:cubicBezTo>
                  <a:cubicBezTo>
                    <a:pt x="2868" y="2080"/>
                    <a:pt x="2710" y="1922"/>
                    <a:pt x="2710" y="1702"/>
                  </a:cubicBezTo>
                  <a:cubicBezTo>
                    <a:pt x="2710" y="1513"/>
                    <a:pt x="2868" y="1355"/>
                    <a:pt x="3088" y="1355"/>
                  </a:cubicBezTo>
                  <a:close/>
                  <a:moveTo>
                    <a:pt x="9925" y="1387"/>
                  </a:moveTo>
                  <a:cubicBezTo>
                    <a:pt x="10366" y="1387"/>
                    <a:pt x="10366" y="2080"/>
                    <a:pt x="9925" y="2080"/>
                  </a:cubicBezTo>
                  <a:lnTo>
                    <a:pt x="5829" y="2080"/>
                  </a:lnTo>
                  <a:cubicBezTo>
                    <a:pt x="5388" y="2080"/>
                    <a:pt x="5357" y="1387"/>
                    <a:pt x="5829" y="138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41"/>
                  </a:lnTo>
                  <a:lnTo>
                    <a:pt x="11689" y="2741"/>
                  </a:lnTo>
                  <a:lnTo>
                    <a:pt x="11689" y="1040"/>
                  </a:lnTo>
                  <a:cubicBezTo>
                    <a:pt x="11658" y="505"/>
                    <a:pt x="11248" y="1"/>
                    <a:pt x="10650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-3030525" y="4059000"/>
              <a:ext cx="292225" cy="171725"/>
            </a:xfrm>
            <a:custGeom>
              <a:avLst/>
              <a:gdLst/>
              <a:ahLst/>
              <a:cxnLst/>
              <a:rect l="l" t="t" r="r" b="b"/>
              <a:pathLst>
                <a:path w="11689" h="6869" extrusionOk="0">
                  <a:moveTo>
                    <a:pt x="3773" y="1366"/>
                  </a:moveTo>
                  <a:cubicBezTo>
                    <a:pt x="4065" y="1366"/>
                    <a:pt x="4260" y="1775"/>
                    <a:pt x="3970" y="1985"/>
                  </a:cubicBezTo>
                  <a:lnTo>
                    <a:pt x="2363" y="3088"/>
                  </a:lnTo>
                  <a:lnTo>
                    <a:pt x="3970" y="4191"/>
                  </a:lnTo>
                  <a:cubicBezTo>
                    <a:pt x="4252" y="4370"/>
                    <a:pt x="4075" y="4801"/>
                    <a:pt x="3795" y="4801"/>
                  </a:cubicBezTo>
                  <a:cubicBezTo>
                    <a:pt x="3731" y="4801"/>
                    <a:pt x="3662" y="4779"/>
                    <a:pt x="3592" y="4726"/>
                  </a:cubicBezTo>
                  <a:lnTo>
                    <a:pt x="1544" y="3372"/>
                  </a:lnTo>
                  <a:cubicBezTo>
                    <a:pt x="1324" y="3246"/>
                    <a:pt x="1324" y="2962"/>
                    <a:pt x="1544" y="2805"/>
                  </a:cubicBezTo>
                  <a:lnTo>
                    <a:pt x="3592" y="1418"/>
                  </a:lnTo>
                  <a:cubicBezTo>
                    <a:pt x="3654" y="1382"/>
                    <a:pt x="3715" y="1366"/>
                    <a:pt x="3773" y="1366"/>
                  </a:cubicBezTo>
                  <a:close/>
                  <a:moveTo>
                    <a:pt x="7912" y="1407"/>
                  </a:moveTo>
                  <a:cubicBezTo>
                    <a:pt x="7979" y="1407"/>
                    <a:pt x="8053" y="1429"/>
                    <a:pt x="8129" y="1481"/>
                  </a:cubicBezTo>
                  <a:lnTo>
                    <a:pt x="10145" y="2836"/>
                  </a:lnTo>
                  <a:cubicBezTo>
                    <a:pt x="10366" y="2962"/>
                    <a:pt x="10366" y="3277"/>
                    <a:pt x="10145" y="3403"/>
                  </a:cubicBezTo>
                  <a:lnTo>
                    <a:pt x="8129" y="4789"/>
                  </a:lnTo>
                  <a:cubicBezTo>
                    <a:pt x="8061" y="4826"/>
                    <a:pt x="7996" y="4841"/>
                    <a:pt x="7935" y="4841"/>
                  </a:cubicBezTo>
                  <a:cubicBezTo>
                    <a:pt x="7624" y="4841"/>
                    <a:pt x="7430" y="4433"/>
                    <a:pt x="7719" y="4222"/>
                  </a:cubicBezTo>
                  <a:lnTo>
                    <a:pt x="9326" y="3120"/>
                  </a:lnTo>
                  <a:lnTo>
                    <a:pt x="7719" y="2017"/>
                  </a:lnTo>
                  <a:cubicBezTo>
                    <a:pt x="7437" y="1837"/>
                    <a:pt x="7615" y="1407"/>
                    <a:pt x="7912" y="1407"/>
                  </a:cubicBezTo>
                  <a:close/>
                  <a:moveTo>
                    <a:pt x="6515" y="714"/>
                  </a:moveTo>
                  <a:cubicBezTo>
                    <a:pt x="6728" y="714"/>
                    <a:pt x="6948" y="909"/>
                    <a:pt x="6868" y="1166"/>
                  </a:cubicBezTo>
                  <a:lnTo>
                    <a:pt x="5482" y="5262"/>
                  </a:lnTo>
                  <a:cubicBezTo>
                    <a:pt x="5434" y="5420"/>
                    <a:pt x="5306" y="5489"/>
                    <a:pt x="5176" y="5489"/>
                  </a:cubicBezTo>
                  <a:cubicBezTo>
                    <a:pt x="4968" y="5489"/>
                    <a:pt x="4755" y="5313"/>
                    <a:pt x="4852" y="5041"/>
                  </a:cubicBezTo>
                  <a:lnTo>
                    <a:pt x="6207" y="946"/>
                  </a:lnTo>
                  <a:cubicBezTo>
                    <a:pt x="6265" y="782"/>
                    <a:pt x="6389" y="714"/>
                    <a:pt x="6515" y="714"/>
                  </a:cubicBezTo>
                  <a:close/>
                  <a:moveTo>
                    <a:pt x="0" y="1"/>
                  </a:moveTo>
                  <a:lnTo>
                    <a:pt x="0" y="5829"/>
                  </a:lnTo>
                  <a:lnTo>
                    <a:pt x="32" y="5829"/>
                  </a:lnTo>
                  <a:cubicBezTo>
                    <a:pt x="32" y="6396"/>
                    <a:pt x="504" y="6869"/>
                    <a:pt x="1072" y="6869"/>
                  </a:cubicBezTo>
                  <a:lnTo>
                    <a:pt x="10681" y="6869"/>
                  </a:lnTo>
                  <a:cubicBezTo>
                    <a:pt x="11216" y="6869"/>
                    <a:pt x="11689" y="6396"/>
                    <a:pt x="11689" y="5829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7" name="Google Shape;597;p40"/>
          <p:cNvGrpSpPr/>
          <p:nvPr/>
        </p:nvGrpSpPr>
        <p:grpSpPr>
          <a:xfrm>
            <a:off x="1792384" y="1640456"/>
            <a:ext cx="484999" cy="457548"/>
            <a:chOff x="-46762575" y="3200500"/>
            <a:chExt cx="263100" cy="299325"/>
          </a:xfrm>
        </p:grpSpPr>
        <p:sp>
          <p:nvSpPr>
            <p:cNvPr id="598" name="Google Shape;598;p40"/>
            <p:cNvSpPr/>
            <p:nvPr/>
          </p:nvSpPr>
          <p:spPr>
            <a:xfrm>
              <a:off x="-46762575" y="3393475"/>
              <a:ext cx="263100" cy="106350"/>
            </a:xfrm>
            <a:custGeom>
              <a:avLst/>
              <a:gdLst/>
              <a:ahLst/>
              <a:cxnLst/>
              <a:rect l="l" t="t" r="r" b="b"/>
              <a:pathLst>
                <a:path w="10524" h="4254" extrusionOk="0">
                  <a:moveTo>
                    <a:pt x="7814" y="1418"/>
                  </a:moveTo>
                  <a:lnTo>
                    <a:pt x="8003" y="2142"/>
                  </a:lnTo>
                  <a:lnTo>
                    <a:pt x="2553" y="2142"/>
                  </a:lnTo>
                  <a:lnTo>
                    <a:pt x="2710" y="1418"/>
                  </a:lnTo>
                  <a:close/>
                  <a:moveTo>
                    <a:pt x="726" y="0"/>
                  </a:moveTo>
                  <a:lnTo>
                    <a:pt x="726" y="725"/>
                  </a:lnTo>
                  <a:lnTo>
                    <a:pt x="379" y="725"/>
                  </a:lnTo>
                  <a:cubicBezTo>
                    <a:pt x="159" y="725"/>
                    <a:pt x="1" y="882"/>
                    <a:pt x="1" y="1071"/>
                  </a:cubicBezTo>
                  <a:cubicBezTo>
                    <a:pt x="1" y="1260"/>
                    <a:pt x="159" y="1418"/>
                    <a:pt x="379" y="1418"/>
                  </a:cubicBezTo>
                  <a:lnTo>
                    <a:pt x="2017" y="1418"/>
                  </a:lnTo>
                  <a:lnTo>
                    <a:pt x="1419" y="3844"/>
                  </a:lnTo>
                  <a:cubicBezTo>
                    <a:pt x="1387" y="4033"/>
                    <a:pt x="1513" y="4222"/>
                    <a:pt x="1671" y="4253"/>
                  </a:cubicBezTo>
                  <a:lnTo>
                    <a:pt x="1734" y="4253"/>
                  </a:lnTo>
                  <a:cubicBezTo>
                    <a:pt x="1891" y="4253"/>
                    <a:pt x="2049" y="4159"/>
                    <a:pt x="2112" y="4001"/>
                  </a:cubicBezTo>
                  <a:lnTo>
                    <a:pt x="2364" y="2804"/>
                  </a:lnTo>
                  <a:lnTo>
                    <a:pt x="8161" y="2804"/>
                  </a:lnTo>
                  <a:lnTo>
                    <a:pt x="8444" y="4001"/>
                  </a:lnTo>
                  <a:cubicBezTo>
                    <a:pt x="8476" y="4159"/>
                    <a:pt x="8633" y="4253"/>
                    <a:pt x="8791" y="4253"/>
                  </a:cubicBezTo>
                  <a:lnTo>
                    <a:pt x="8854" y="4253"/>
                  </a:lnTo>
                  <a:cubicBezTo>
                    <a:pt x="9074" y="4222"/>
                    <a:pt x="9169" y="4033"/>
                    <a:pt x="9106" y="3844"/>
                  </a:cubicBezTo>
                  <a:lnTo>
                    <a:pt x="8507" y="1418"/>
                  </a:lnTo>
                  <a:lnTo>
                    <a:pt x="10177" y="1418"/>
                  </a:lnTo>
                  <a:cubicBezTo>
                    <a:pt x="10366" y="1418"/>
                    <a:pt x="10524" y="1260"/>
                    <a:pt x="10524" y="1071"/>
                  </a:cubicBezTo>
                  <a:cubicBezTo>
                    <a:pt x="10524" y="882"/>
                    <a:pt x="10398" y="725"/>
                    <a:pt x="10209" y="725"/>
                  </a:cubicBezTo>
                  <a:lnTo>
                    <a:pt x="9862" y="725"/>
                  </a:lnTo>
                  <a:lnTo>
                    <a:pt x="9862" y="0"/>
                  </a:ln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-46743650" y="3200500"/>
              <a:ext cx="228425" cy="176450"/>
            </a:xfrm>
            <a:custGeom>
              <a:avLst/>
              <a:gdLst/>
              <a:ahLst/>
              <a:cxnLst/>
              <a:rect l="l" t="t" r="r" b="b"/>
              <a:pathLst>
                <a:path w="9137" h="7058" extrusionOk="0">
                  <a:moveTo>
                    <a:pt x="4568" y="725"/>
                  </a:moveTo>
                  <a:cubicBezTo>
                    <a:pt x="5041" y="725"/>
                    <a:pt x="5419" y="1040"/>
                    <a:pt x="5545" y="1418"/>
                  </a:cubicBezTo>
                  <a:lnTo>
                    <a:pt x="3592" y="1418"/>
                  </a:lnTo>
                  <a:cubicBezTo>
                    <a:pt x="3686" y="1040"/>
                    <a:pt x="4096" y="725"/>
                    <a:pt x="4568" y="725"/>
                  </a:cubicBezTo>
                  <a:close/>
                  <a:moveTo>
                    <a:pt x="4568" y="2804"/>
                  </a:moveTo>
                  <a:cubicBezTo>
                    <a:pt x="5167" y="2804"/>
                    <a:pt x="5640" y="3277"/>
                    <a:pt x="5640" y="3875"/>
                  </a:cubicBezTo>
                  <a:cubicBezTo>
                    <a:pt x="5576" y="4474"/>
                    <a:pt x="5104" y="4947"/>
                    <a:pt x="4568" y="4947"/>
                  </a:cubicBezTo>
                  <a:cubicBezTo>
                    <a:pt x="3970" y="4947"/>
                    <a:pt x="3497" y="4474"/>
                    <a:pt x="3497" y="3875"/>
                  </a:cubicBezTo>
                  <a:cubicBezTo>
                    <a:pt x="3497" y="3277"/>
                    <a:pt x="3970" y="2804"/>
                    <a:pt x="4568" y="2804"/>
                  </a:cubicBezTo>
                  <a:close/>
                  <a:moveTo>
                    <a:pt x="4568" y="0"/>
                  </a:moveTo>
                  <a:cubicBezTo>
                    <a:pt x="3718" y="0"/>
                    <a:pt x="2993" y="630"/>
                    <a:pt x="2836" y="1418"/>
                  </a:cubicBezTo>
                  <a:lnTo>
                    <a:pt x="1071" y="1418"/>
                  </a:lnTo>
                  <a:cubicBezTo>
                    <a:pt x="473" y="1418"/>
                    <a:pt x="0" y="1891"/>
                    <a:pt x="0" y="2489"/>
                  </a:cubicBezTo>
                  <a:lnTo>
                    <a:pt x="0" y="7057"/>
                  </a:lnTo>
                  <a:lnTo>
                    <a:pt x="914" y="7057"/>
                  </a:lnTo>
                  <a:lnTo>
                    <a:pt x="2899" y="5041"/>
                  </a:lnTo>
                  <a:cubicBezTo>
                    <a:pt x="2962" y="4978"/>
                    <a:pt x="3056" y="4947"/>
                    <a:pt x="3155" y="4947"/>
                  </a:cubicBezTo>
                  <a:cubicBezTo>
                    <a:pt x="3253" y="4947"/>
                    <a:pt x="3355" y="4978"/>
                    <a:pt x="3434" y="5041"/>
                  </a:cubicBezTo>
                  <a:lnTo>
                    <a:pt x="4600" y="6238"/>
                  </a:lnTo>
                  <a:lnTo>
                    <a:pt x="5703" y="5041"/>
                  </a:lnTo>
                  <a:cubicBezTo>
                    <a:pt x="5766" y="4962"/>
                    <a:pt x="5852" y="4923"/>
                    <a:pt x="5943" y="4923"/>
                  </a:cubicBezTo>
                  <a:cubicBezTo>
                    <a:pt x="6033" y="4923"/>
                    <a:pt x="6128" y="4962"/>
                    <a:pt x="6207" y="5041"/>
                  </a:cubicBezTo>
                  <a:lnTo>
                    <a:pt x="8223" y="7057"/>
                  </a:lnTo>
                  <a:lnTo>
                    <a:pt x="9137" y="7057"/>
                  </a:lnTo>
                  <a:lnTo>
                    <a:pt x="9137" y="2489"/>
                  </a:lnTo>
                  <a:cubicBezTo>
                    <a:pt x="9137" y="1891"/>
                    <a:pt x="8664" y="1418"/>
                    <a:pt x="8065" y="1418"/>
                  </a:cubicBezTo>
                  <a:lnTo>
                    <a:pt x="6301" y="1418"/>
                  </a:lnTo>
                  <a:cubicBezTo>
                    <a:pt x="6144" y="630"/>
                    <a:pt x="5450" y="0"/>
                    <a:pt x="4568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-46638125" y="3289500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47" y="693"/>
                  </a:cubicBezTo>
                  <a:cubicBezTo>
                    <a:pt x="536" y="693"/>
                    <a:pt x="694" y="536"/>
                    <a:pt x="694" y="347"/>
                  </a:cubicBezTo>
                  <a:cubicBezTo>
                    <a:pt x="694" y="158"/>
                    <a:pt x="536" y="0"/>
                    <a:pt x="347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-46696400" y="3345425"/>
              <a:ext cx="63025" cy="31525"/>
            </a:xfrm>
            <a:custGeom>
              <a:avLst/>
              <a:gdLst/>
              <a:ahLst/>
              <a:cxnLst/>
              <a:rect l="l" t="t" r="r" b="b"/>
              <a:pathLst>
                <a:path w="2521" h="1261" extrusionOk="0">
                  <a:moveTo>
                    <a:pt x="1261" y="0"/>
                  </a:moveTo>
                  <a:lnTo>
                    <a:pt x="0" y="1260"/>
                  </a:lnTo>
                  <a:lnTo>
                    <a:pt x="2521" y="1260"/>
                  </a:lnTo>
                  <a:lnTo>
                    <a:pt x="1261" y="0"/>
                  </a:ln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-46616850" y="3345425"/>
              <a:ext cx="53575" cy="31525"/>
            </a:xfrm>
            <a:custGeom>
              <a:avLst/>
              <a:gdLst/>
              <a:ahLst/>
              <a:cxnLst/>
              <a:rect l="l" t="t" r="r" b="b"/>
              <a:pathLst>
                <a:path w="2143" h="1261" extrusionOk="0">
                  <a:moveTo>
                    <a:pt x="883" y="0"/>
                  </a:moveTo>
                  <a:lnTo>
                    <a:pt x="0" y="945"/>
                  </a:lnTo>
                  <a:lnTo>
                    <a:pt x="315" y="1260"/>
                  </a:lnTo>
                  <a:lnTo>
                    <a:pt x="2143" y="1260"/>
                  </a:lnTo>
                  <a:lnTo>
                    <a:pt x="883" y="0"/>
                  </a:ln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7" name="Google Shape;607;p41" title="Automatic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2946" y="1376713"/>
            <a:ext cx="1763224" cy="3134626"/>
          </a:xfrm>
          <a:prstGeom prst="rect">
            <a:avLst/>
          </a:prstGeom>
          <a:noFill/>
          <a:ln>
            <a:noFill/>
          </a:ln>
        </p:spPr>
      </p:pic>
      <p:sp>
        <p:nvSpPr>
          <p:cNvPr id="608" name="Google Shape;608;p41"/>
          <p:cNvSpPr/>
          <p:nvPr/>
        </p:nvSpPr>
        <p:spPr>
          <a:xfrm rot="-873955">
            <a:off x="1575362" y="1172325"/>
            <a:ext cx="1802432" cy="1003705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41"/>
          <p:cNvSpPr txBox="1"/>
          <p:nvPr/>
        </p:nvSpPr>
        <p:spPr>
          <a:xfrm rot="-699950">
            <a:off x="1714539" y="1377449"/>
            <a:ext cx="1553387" cy="400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highlight>
                  <a:schemeClr val="lt2"/>
                </a:highlight>
                <a:latin typeface="Josefin Sans"/>
                <a:ea typeface="Josefin Sans"/>
                <a:cs typeface="Josefin Sans"/>
                <a:sym typeface="Josefin Sans"/>
              </a:rPr>
              <a:t>Reklaam klipp</a:t>
            </a:r>
            <a:endParaRPr b="1">
              <a:solidFill>
                <a:schemeClr val="dk1"/>
              </a:solidFill>
              <a:highlight>
                <a:schemeClr val="lt2"/>
              </a:highlight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42"/>
          <p:cNvSpPr txBox="1">
            <a:spLocks noGrp="1"/>
          </p:cNvSpPr>
          <p:nvPr>
            <p:ph type="title"/>
          </p:nvPr>
        </p:nvSpPr>
        <p:spPr>
          <a:xfrm>
            <a:off x="1543350" y="363275"/>
            <a:ext cx="6057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Idee väärtus ja heategu maailmale</a:t>
            </a:r>
            <a:endParaRPr dirty="0"/>
          </a:p>
        </p:txBody>
      </p:sp>
      <p:sp>
        <p:nvSpPr>
          <p:cNvPr id="615" name="Google Shape;615;p42"/>
          <p:cNvSpPr txBox="1">
            <a:spLocks noGrp="1"/>
          </p:cNvSpPr>
          <p:nvPr>
            <p:ph type="subTitle" idx="3"/>
          </p:nvPr>
        </p:nvSpPr>
        <p:spPr>
          <a:xfrm>
            <a:off x="1604001" y="1904475"/>
            <a:ext cx="2664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Noored maale</a:t>
            </a:r>
            <a:endParaRPr/>
          </a:p>
        </p:txBody>
      </p:sp>
      <p:sp>
        <p:nvSpPr>
          <p:cNvPr id="616" name="Google Shape;616;p42"/>
          <p:cNvSpPr txBox="1">
            <a:spLocks noGrp="1"/>
          </p:cNvSpPr>
          <p:nvPr>
            <p:ph type="subTitle" idx="1"/>
          </p:nvPr>
        </p:nvSpPr>
        <p:spPr>
          <a:xfrm>
            <a:off x="4875632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Töökogemus</a:t>
            </a:r>
            <a:endParaRPr/>
          </a:p>
        </p:txBody>
      </p:sp>
      <p:sp>
        <p:nvSpPr>
          <p:cNvPr id="617" name="Google Shape;617;p42"/>
          <p:cNvSpPr txBox="1">
            <a:spLocks noGrp="1"/>
          </p:cNvSpPr>
          <p:nvPr>
            <p:ph type="subTitle" idx="2"/>
          </p:nvPr>
        </p:nvSpPr>
        <p:spPr>
          <a:xfrm>
            <a:off x="5175575" y="2466770"/>
            <a:ext cx="202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18" name="Google Shape;618;p42"/>
          <p:cNvSpPr txBox="1">
            <a:spLocks noGrp="1"/>
          </p:cNvSpPr>
          <p:nvPr>
            <p:ph type="subTitle" idx="5"/>
          </p:nvPr>
        </p:nvSpPr>
        <p:spPr>
          <a:xfrm>
            <a:off x="4875625" y="3636825"/>
            <a:ext cx="2886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Tööjõud Asuküla ettevõtetele</a:t>
            </a:r>
            <a:endParaRPr/>
          </a:p>
        </p:txBody>
      </p:sp>
      <p:sp>
        <p:nvSpPr>
          <p:cNvPr id="619" name="Google Shape;619;p42"/>
          <p:cNvSpPr txBox="1">
            <a:spLocks noGrp="1"/>
          </p:cNvSpPr>
          <p:nvPr>
            <p:ph type="subTitle" idx="6"/>
          </p:nvPr>
        </p:nvSpPr>
        <p:spPr>
          <a:xfrm>
            <a:off x="5279138" y="4171503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620" name="Google Shape;620;p42"/>
          <p:cNvSpPr txBox="1">
            <a:spLocks noGrp="1"/>
          </p:cNvSpPr>
          <p:nvPr>
            <p:ph type="subTitle" idx="7"/>
          </p:nvPr>
        </p:nvSpPr>
        <p:spPr>
          <a:xfrm>
            <a:off x="1782363" y="36368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Taskuraha teenimine</a:t>
            </a:r>
            <a:endParaRPr/>
          </a:p>
        </p:txBody>
      </p:sp>
      <p:sp>
        <p:nvSpPr>
          <p:cNvPr id="621" name="Google Shape;621;p42"/>
          <p:cNvSpPr txBox="1">
            <a:spLocks noGrp="1"/>
          </p:cNvSpPr>
          <p:nvPr>
            <p:ph type="subTitle" idx="8"/>
          </p:nvPr>
        </p:nvSpPr>
        <p:spPr>
          <a:xfrm>
            <a:off x="2064375" y="4171503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43"/>
          <p:cNvSpPr txBox="1">
            <a:spLocks noGrp="1"/>
          </p:cNvSpPr>
          <p:nvPr>
            <p:ph type="title"/>
          </p:nvPr>
        </p:nvSpPr>
        <p:spPr>
          <a:xfrm>
            <a:off x="1388100" y="1076025"/>
            <a:ext cx="6657000" cy="28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Aitäh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kuulamast!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29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Asuküla paikkonna eripära</a:t>
            </a:r>
            <a:endParaRPr/>
          </a:p>
        </p:txBody>
      </p:sp>
      <p:sp>
        <p:nvSpPr>
          <p:cNvPr id="465" name="Google Shape;465;p29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en" sz="2000">
                <a:latin typeface="Josefin Sans"/>
                <a:ea typeface="Josefin Sans"/>
                <a:cs typeface="Josefin Sans"/>
                <a:sym typeface="Josefin Sans"/>
              </a:rPr>
              <a:t>Sündmused seltsimajas</a:t>
            </a:r>
            <a:endParaRPr sz="200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en" sz="2000">
                <a:latin typeface="Josefin Sans"/>
                <a:ea typeface="Josefin Sans"/>
                <a:cs typeface="Josefin Sans"/>
                <a:sym typeface="Josefin Sans"/>
              </a:rPr>
              <a:t>Asuküla seltsi põnev ajalugu</a:t>
            </a:r>
            <a:endParaRPr sz="200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en" sz="2000">
                <a:latin typeface="Josefin Sans"/>
                <a:ea typeface="Josefin Sans"/>
                <a:cs typeface="Josefin Sans"/>
                <a:sym typeface="Josefin Sans"/>
              </a:rPr>
              <a:t>Asuküla blogi (https://asukylaselts.ee/blogi)</a:t>
            </a:r>
            <a:endParaRPr sz="200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en" sz="2000">
                <a:latin typeface="Josefin Sans"/>
                <a:ea typeface="Josefin Sans"/>
                <a:cs typeface="Josefin Sans"/>
                <a:sym typeface="Josefin Sans"/>
              </a:rPr>
              <a:t>Kokkuhoidvad elanikud</a:t>
            </a:r>
            <a:endParaRPr sz="200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en" sz="2000">
                <a:latin typeface="Josefin Sans"/>
                <a:ea typeface="Josefin Sans"/>
                <a:cs typeface="Josefin Sans"/>
                <a:sym typeface="Josefin Sans"/>
              </a:rPr>
              <a:t>Haapsalu lähedal</a:t>
            </a:r>
            <a:endParaRPr sz="200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400"/>
          </a:p>
        </p:txBody>
      </p:sp>
      <p:pic>
        <p:nvPicPr>
          <p:cNvPr id="466" name="Google Shape;46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1500" y="2373300"/>
            <a:ext cx="3982500" cy="2230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0"/>
          <p:cNvSpPr txBox="1">
            <a:spLocks noGrp="1"/>
          </p:cNvSpPr>
          <p:nvPr>
            <p:ph type="title"/>
          </p:nvPr>
        </p:nvSpPr>
        <p:spPr>
          <a:xfrm>
            <a:off x="2846475" y="363275"/>
            <a:ext cx="345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SWOT</a:t>
            </a:r>
            <a:endParaRPr/>
          </a:p>
        </p:txBody>
      </p:sp>
      <p:sp>
        <p:nvSpPr>
          <p:cNvPr id="472" name="Google Shape;472;p30"/>
          <p:cNvSpPr txBox="1">
            <a:spLocks noGrp="1"/>
          </p:cNvSpPr>
          <p:nvPr>
            <p:ph type="subTitle" idx="1"/>
          </p:nvPr>
        </p:nvSpPr>
        <p:spPr>
          <a:xfrm>
            <a:off x="788350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Tugevused</a:t>
            </a:r>
            <a:endParaRPr/>
          </a:p>
        </p:txBody>
      </p:sp>
      <p:sp>
        <p:nvSpPr>
          <p:cNvPr id="473" name="Google Shape;473;p30"/>
          <p:cNvSpPr txBox="1">
            <a:spLocks noGrp="1"/>
          </p:cNvSpPr>
          <p:nvPr>
            <p:ph type="subTitle" idx="2"/>
          </p:nvPr>
        </p:nvSpPr>
        <p:spPr>
          <a:xfrm>
            <a:off x="53817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Mere ääres</a:t>
            </a:r>
            <a:endParaRPr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Ilus loodus</a:t>
            </a:r>
            <a:endParaRPr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Autoga hea ligipääs</a:t>
            </a:r>
            <a:endParaRPr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Palju erinevaid loomaliike</a:t>
            </a:r>
            <a:endParaRPr/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n"/>
              <a:t>Vaikne, inimestest eraldatud</a:t>
            </a:r>
            <a:endParaRPr/>
          </a:p>
        </p:txBody>
      </p:sp>
      <p:sp>
        <p:nvSpPr>
          <p:cNvPr id="474" name="Google Shape;474;p30"/>
          <p:cNvSpPr txBox="1">
            <a:spLocks noGrp="1"/>
          </p:cNvSpPr>
          <p:nvPr>
            <p:ph type="subTitle" idx="3"/>
          </p:nvPr>
        </p:nvSpPr>
        <p:spPr>
          <a:xfrm>
            <a:off x="5158975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Nõrkused</a:t>
            </a:r>
            <a:endParaRPr/>
          </a:p>
        </p:txBody>
      </p:sp>
      <p:sp>
        <p:nvSpPr>
          <p:cNvPr id="475" name="Google Shape;475;p30"/>
          <p:cNvSpPr txBox="1">
            <a:spLocks noGrp="1"/>
          </p:cNvSpPr>
          <p:nvPr>
            <p:ph type="subTitle" idx="4"/>
          </p:nvPr>
        </p:nvSpPr>
        <p:spPr>
          <a:xfrm>
            <a:off x="477182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Linnast kaugel</a:t>
            </a:r>
            <a:endParaRPr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Pole läheduses poodi</a:t>
            </a:r>
            <a:endParaRPr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Vanem elanikkond</a:t>
            </a:r>
            <a:endParaRPr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Hõre asustus</a:t>
            </a:r>
            <a:endParaRPr/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n"/>
              <a:t>Halb ühistransport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1"/>
          <p:cNvSpPr txBox="1">
            <a:spLocks noGrp="1"/>
          </p:cNvSpPr>
          <p:nvPr>
            <p:ph type="title"/>
          </p:nvPr>
        </p:nvSpPr>
        <p:spPr>
          <a:xfrm>
            <a:off x="2846475" y="363275"/>
            <a:ext cx="345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SWOT</a:t>
            </a:r>
            <a:endParaRPr/>
          </a:p>
        </p:txBody>
      </p:sp>
      <p:sp>
        <p:nvSpPr>
          <p:cNvPr id="481" name="Google Shape;481;p31"/>
          <p:cNvSpPr txBox="1">
            <a:spLocks noGrp="1"/>
          </p:cNvSpPr>
          <p:nvPr>
            <p:ph type="subTitle" idx="1"/>
          </p:nvPr>
        </p:nvSpPr>
        <p:spPr>
          <a:xfrm>
            <a:off x="788350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Ohud</a:t>
            </a:r>
            <a:endParaRPr/>
          </a:p>
        </p:txBody>
      </p:sp>
      <p:sp>
        <p:nvSpPr>
          <p:cNvPr id="482" name="Google Shape;482;p31"/>
          <p:cNvSpPr txBox="1">
            <a:spLocks noGrp="1"/>
          </p:cNvSpPr>
          <p:nvPr>
            <p:ph type="subTitle" idx="2"/>
          </p:nvPr>
        </p:nvSpPr>
        <p:spPr>
          <a:xfrm>
            <a:off x="53817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ans"/>
              <a:buChar char="●"/>
            </a:pPr>
            <a:r>
              <a:rPr lang="en">
                <a:latin typeface="Josefin Sans"/>
                <a:ea typeface="Josefin Sans"/>
                <a:cs typeface="Josefin Sans"/>
                <a:sym typeface="Josefin Sans"/>
              </a:rPr>
              <a:t>Inimesed liiguvad linna elama</a:t>
            </a:r>
            <a:endParaRPr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ans"/>
              <a:buChar char="●"/>
            </a:pPr>
            <a:r>
              <a:rPr lang="en">
                <a:latin typeface="Josefin Sans"/>
                <a:ea typeface="Josefin Sans"/>
                <a:cs typeface="Josefin Sans"/>
                <a:sym typeface="Josefin Sans"/>
              </a:rPr>
              <a:t>transport kaob</a:t>
            </a:r>
            <a:endParaRPr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ans"/>
              <a:buChar char="●"/>
            </a:pPr>
            <a:r>
              <a:rPr lang="en">
                <a:latin typeface="Josefin Sans"/>
                <a:ea typeface="Josefin Sans"/>
                <a:cs typeface="Josefin Sans"/>
                <a:sym typeface="Josefin Sans"/>
              </a:rPr>
              <a:t>puudub pood</a:t>
            </a:r>
            <a:endParaRPr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ans"/>
              <a:buChar char="●"/>
            </a:pPr>
            <a:r>
              <a:rPr lang="en">
                <a:latin typeface="Josefin Sans"/>
                <a:ea typeface="Josefin Sans"/>
                <a:cs typeface="Josefin Sans"/>
                <a:sym typeface="Josefin Sans"/>
              </a:rPr>
              <a:t>Haapsalu on inimeste peamine sihtpunkt</a:t>
            </a:r>
            <a:endParaRPr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spcBef>
                <a:spcPts val="1200"/>
              </a:spcBef>
              <a:spcAft>
                <a:spcPts val="1000"/>
              </a:spcAft>
              <a:buNone/>
            </a:pPr>
            <a:endParaRPr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483" name="Google Shape;483;p31"/>
          <p:cNvSpPr txBox="1">
            <a:spLocks noGrp="1"/>
          </p:cNvSpPr>
          <p:nvPr>
            <p:ph type="subTitle" idx="3"/>
          </p:nvPr>
        </p:nvSpPr>
        <p:spPr>
          <a:xfrm>
            <a:off x="5158975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Võimalused</a:t>
            </a:r>
            <a:endParaRPr/>
          </a:p>
        </p:txBody>
      </p:sp>
      <p:sp>
        <p:nvSpPr>
          <p:cNvPr id="484" name="Google Shape;484;p31"/>
          <p:cNvSpPr txBox="1">
            <a:spLocks noGrp="1"/>
          </p:cNvSpPr>
          <p:nvPr>
            <p:ph type="subTitle" idx="4"/>
          </p:nvPr>
        </p:nvSpPr>
        <p:spPr>
          <a:xfrm>
            <a:off x="477182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Turismitalude arendamine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kohvikute loomine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maale elama asumise turundamine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noorte tööle kutsumine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küla seltsimaja turundamine ning ürituste pidamise võimaldamine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meie malev :)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32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Küsimustik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32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1400" dirty="0"/>
              <a:t>Küsimustiku eesmärk oli saada teada palju on 32. Keskkooli noortest käinud malevas ja millisest malevast nad oleksid huvitatud</a:t>
            </a:r>
            <a:r>
              <a:rPr lang="et-EE" sz="1400" dirty="0"/>
              <a:t>.</a:t>
            </a:r>
            <a:endParaRPr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33"/>
          <p:cNvSpPr txBox="1">
            <a:spLocks noGrp="1"/>
          </p:cNvSpPr>
          <p:nvPr>
            <p:ph type="title"/>
          </p:nvPr>
        </p:nvSpPr>
        <p:spPr>
          <a:xfrm>
            <a:off x="2553250" y="363275"/>
            <a:ext cx="4037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Küsimustiku analüüs</a:t>
            </a:r>
            <a:endParaRPr/>
          </a:p>
        </p:txBody>
      </p:sp>
      <p:sp>
        <p:nvSpPr>
          <p:cNvPr id="496" name="Google Shape;496;p33"/>
          <p:cNvSpPr txBox="1"/>
          <p:nvPr/>
        </p:nvSpPr>
        <p:spPr>
          <a:xfrm flipH="1">
            <a:off x="2128624" y="1224925"/>
            <a:ext cx="1959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accent4"/>
                </a:solidFill>
                <a:latin typeface="Josefin Sans"/>
                <a:ea typeface="Josefin Sans"/>
                <a:cs typeface="Josefin Sans"/>
                <a:sym typeface="Josefin Sans"/>
              </a:rPr>
              <a:t>Ei</a:t>
            </a:r>
            <a:endParaRPr sz="2700" b="1">
              <a:solidFill>
                <a:schemeClr val="accent4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497" name="Google Shape;497;p33"/>
          <p:cNvSpPr txBox="1"/>
          <p:nvPr/>
        </p:nvSpPr>
        <p:spPr>
          <a:xfrm flipH="1">
            <a:off x="1967200" y="2593225"/>
            <a:ext cx="2450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Pole jõudnud, aga sooviks</a:t>
            </a:r>
            <a:endParaRPr sz="27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498" name="Google Shape;498;p33"/>
          <p:cNvSpPr txBox="1"/>
          <p:nvPr/>
        </p:nvSpPr>
        <p:spPr>
          <a:xfrm flipH="1">
            <a:off x="2128624" y="2835213"/>
            <a:ext cx="19599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9" name="Google Shape;499;p33"/>
          <p:cNvSpPr txBox="1"/>
          <p:nvPr/>
        </p:nvSpPr>
        <p:spPr>
          <a:xfrm flipH="1">
            <a:off x="2128624" y="3829675"/>
            <a:ext cx="1959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accent2"/>
                </a:solidFill>
                <a:latin typeface="Josefin Sans"/>
                <a:ea typeface="Josefin Sans"/>
                <a:cs typeface="Josefin Sans"/>
                <a:sym typeface="Josefin Sans"/>
              </a:rPr>
              <a:t>Jah</a:t>
            </a:r>
            <a:endParaRPr sz="2700" b="1">
              <a:solidFill>
                <a:schemeClr val="accent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00" name="Google Shape;500;p33"/>
          <p:cNvSpPr txBox="1"/>
          <p:nvPr/>
        </p:nvSpPr>
        <p:spPr>
          <a:xfrm flipH="1">
            <a:off x="2128624" y="4137600"/>
            <a:ext cx="19599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1" name="Google Shape;501;p33"/>
          <p:cNvSpPr txBox="1"/>
          <p:nvPr/>
        </p:nvSpPr>
        <p:spPr>
          <a:xfrm flipH="1">
            <a:off x="2128624" y="1532850"/>
            <a:ext cx="19599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2" name="Google Shape;502;p33"/>
          <p:cNvSpPr txBox="1"/>
          <p:nvPr/>
        </p:nvSpPr>
        <p:spPr>
          <a:xfrm flipH="1">
            <a:off x="4579087" y="4336925"/>
            <a:ext cx="35499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KAS OLED MALEVAS KÄINUD</a:t>
            </a:r>
            <a:endParaRPr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03" name="Google Shape;503;p33"/>
          <p:cNvSpPr txBox="1"/>
          <p:nvPr/>
        </p:nvSpPr>
        <p:spPr>
          <a:xfrm>
            <a:off x="4822287" y="334495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04" name="Google Shape;504;p33"/>
          <p:cNvSpPr txBox="1"/>
          <p:nvPr/>
        </p:nvSpPr>
        <p:spPr>
          <a:xfrm>
            <a:off x="5712387" y="378060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05" name="Google Shape;505;p33"/>
          <p:cNvSpPr txBox="1"/>
          <p:nvPr/>
        </p:nvSpPr>
        <p:spPr>
          <a:xfrm>
            <a:off x="6630062" y="378060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06" name="Google Shape;506;p33"/>
          <p:cNvSpPr txBox="1"/>
          <p:nvPr/>
        </p:nvSpPr>
        <p:spPr>
          <a:xfrm>
            <a:off x="7547737" y="378060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07" name="Google Shape;507;p33"/>
          <p:cNvSpPr txBox="1"/>
          <p:nvPr/>
        </p:nvSpPr>
        <p:spPr>
          <a:xfrm flipH="1">
            <a:off x="414425" y="1337625"/>
            <a:ext cx="14730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accent4"/>
                </a:solidFill>
                <a:latin typeface="Josefin Sans"/>
                <a:ea typeface="Josefin Sans"/>
                <a:cs typeface="Josefin Sans"/>
                <a:sym typeface="Josefin Sans"/>
              </a:rPr>
              <a:t>54%</a:t>
            </a:r>
            <a:endParaRPr sz="4800" b="1">
              <a:solidFill>
                <a:schemeClr val="accent4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08" name="Google Shape;508;p33"/>
          <p:cNvSpPr txBox="1"/>
          <p:nvPr/>
        </p:nvSpPr>
        <p:spPr>
          <a:xfrm flipH="1">
            <a:off x="414425" y="2623438"/>
            <a:ext cx="14730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26%</a:t>
            </a:r>
            <a:endParaRPr sz="48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09" name="Google Shape;509;p33"/>
          <p:cNvSpPr txBox="1"/>
          <p:nvPr/>
        </p:nvSpPr>
        <p:spPr>
          <a:xfrm flipH="1">
            <a:off x="414425" y="3909263"/>
            <a:ext cx="14730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accent2"/>
                </a:solidFill>
                <a:latin typeface="Josefin Sans"/>
                <a:ea typeface="Josefin Sans"/>
                <a:cs typeface="Josefin Sans"/>
                <a:sym typeface="Josefin Sans"/>
              </a:rPr>
              <a:t>20%</a:t>
            </a:r>
            <a:endParaRPr sz="4800" b="1">
              <a:solidFill>
                <a:schemeClr val="accent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10" name="Google Shape;510;p33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511" name="Google Shape;511;p3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0175" y="1468025"/>
            <a:ext cx="3948080" cy="244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4"/>
          <p:cNvSpPr txBox="1">
            <a:spLocks noGrp="1"/>
          </p:cNvSpPr>
          <p:nvPr>
            <p:ph type="title"/>
          </p:nvPr>
        </p:nvSpPr>
        <p:spPr>
          <a:xfrm>
            <a:off x="2553250" y="363275"/>
            <a:ext cx="4037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Küsimustiku analüüs</a:t>
            </a:r>
            <a:endParaRPr/>
          </a:p>
        </p:txBody>
      </p:sp>
      <p:sp>
        <p:nvSpPr>
          <p:cNvPr id="517" name="Google Shape;517;p34"/>
          <p:cNvSpPr txBox="1"/>
          <p:nvPr/>
        </p:nvSpPr>
        <p:spPr>
          <a:xfrm flipH="1">
            <a:off x="2128624" y="1224925"/>
            <a:ext cx="1959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accent4"/>
                </a:solidFill>
                <a:latin typeface="Josefin Sans"/>
                <a:ea typeface="Josefin Sans"/>
                <a:cs typeface="Josefin Sans"/>
                <a:sym typeface="Josefin Sans"/>
              </a:rPr>
              <a:t>linnasisest</a:t>
            </a:r>
            <a:endParaRPr sz="2700" b="1">
              <a:solidFill>
                <a:schemeClr val="accent4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18" name="Google Shape;518;p34"/>
          <p:cNvSpPr txBox="1"/>
          <p:nvPr/>
        </p:nvSpPr>
        <p:spPr>
          <a:xfrm flipH="1">
            <a:off x="1967200" y="2593225"/>
            <a:ext cx="2450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linnavälist</a:t>
            </a:r>
            <a:endParaRPr sz="27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19" name="Google Shape;519;p34"/>
          <p:cNvSpPr txBox="1"/>
          <p:nvPr/>
        </p:nvSpPr>
        <p:spPr>
          <a:xfrm flipH="1">
            <a:off x="2128624" y="2835213"/>
            <a:ext cx="19599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20" name="Google Shape;520;p34"/>
          <p:cNvSpPr txBox="1"/>
          <p:nvPr/>
        </p:nvSpPr>
        <p:spPr>
          <a:xfrm flipH="1">
            <a:off x="2128624" y="3829675"/>
            <a:ext cx="1959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solidFill>
                <a:schemeClr val="accent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21" name="Google Shape;521;p34"/>
          <p:cNvSpPr txBox="1"/>
          <p:nvPr/>
        </p:nvSpPr>
        <p:spPr>
          <a:xfrm flipH="1">
            <a:off x="2128624" y="1532850"/>
            <a:ext cx="19599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22" name="Google Shape;522;p34"/>
          <p:cNvSpPr txBox="1"/>
          <p:nvPr/>
        </p:nvSpPr>
        <p:spPr>
          <a:xfrm flipH="1">
            <a:off x="4579087" y="4336925"/>
            <a:ext cx="35499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Kas eelistad/eelistaksid linnavälist või linnasisest malevat?</a:t>
            </a:r>
            <a:endParaRPr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23" name="Google Shape;523;p34"/>
          <p:cNvSpPr txBox="1"/>
          <p:nvPr/>
        </p:nvSpPr>
        <p:spPr>
          <a:xfrm>
            <a:off x="4822287" y="334495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24" name="Google Shape;524;p34"/>
          <p:cNvSpPr txBox="1"/>
          <p:nvPr/>
        </p:nvSpPr>
        <p:spPr>
          <a:xfrm>
            <a:off x="5712387" y="378060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25" name="Google Shape;525;p34"/>
          <p:cNvSpPr txBox="1"/>
          <p:nvPr/>
        </p:nvSpPr>
        <p:spPr>
          <a:xfrm>
            <a:off x="6630062" y="378060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26" name="Google Shape;526;p34"/>
          <p:cNvSpPr txBox="1"/>
          <p:nvPr/>
        </p:nvSpPr>
        <p:spPr>
          <a:xfrm>
            <a:off x="7547737" y="378060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27" name="Google Shape;527;p34"/>
          <p:cNvSpPr txBox="1"/>
          <p:nvPr/>
        </p:nvSpPr>
        <p:spPr>
          <a:xfrm flipH="1">
            <a:off x="414425" y="1337625"/>
            <a:ext cx="14730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accent4"/>
                </a:solidFill>
                <a:latin typeface="Josefin Sans"/>
                <a:ea typeface="Josefin Sans"/>
                <a:cs typeface="Josefin Sans"/>
                <a:sym typeface="Josefin Sans"/>
              </a:rPr>
              <a:t>26%</a:t>
            </a:r>
            <a:endParaRPr sz="4800" b="1">
              <a:solidFill>
                <a:schemeClr val="accent4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28" name="Google Shape;528;p34"/>
          <p:cNvSpPr txBox="1"/>
          <p:nvPr/>
        </p:nvSpPr>
        <p:spPr>
          <a:xfrm flipH="1">
            <a:off x="414425" y="2623438"/>
            <a:ext cx="14730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74%</a:t>
            </a:r>
            <a:endParaRPr sz="48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29" name="Google Shape;529;p34"/>
          <p:cNvSpPr txBox="1"/>
          <p:nvPr/>
        </p:nvSpPr>
        <p:spPr>
          <a:xfrm flipH="1">
            <a:off x="414425" y="3909263"/>
            <a:ext cx="14730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chemeClr val="accent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30" name="Google Shape;530;p34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531" name="Google Shape;531;p34" title="Char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2275" y="1439000"/>
            <a:ext cx="3869925" cy="239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35"/>
          <p:cNvSpPr txBox="1">
            <a:spLocks noGrp="1"/>
          </p:cNvSpPr>
          <p:nvPr>
            <p:ph type="title"/>
          </p:nvPr>
        </p:nvSpPr>
        <p:spPr>
          <a:xfrm>
            <a:off x="2553250" y="363275"/>
            <a:ext cx="4037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Küsimustiku analüüs</a:t>
            </a:r>
            <a:endParaRPr/>
          </a:p>
        </p:txBody>
      </p:sp>
      <p:sp>
        <p:nvSpPr>
          <p:cNvPr id="537" name="Google Shape;537;p35"/>
          <p:cNvSpPr txBox="1"/>
          <p:nvPr/>
        </p:nvSpPr>
        <p:spPr>
          <a:xfrm flipH="1">
            <a:off x="2128624" y="1224925"/>
            <a:ext cx="1959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accent4"/>
                </a:solidFill>
                <a:latin typeface="Josefin Sans"/>
                <a:ea typeface="Josefin Sans"/>
                <a:cs typeface="Josefin Sans"/>
                <a:sym typeface="Josefin Sans"/>
              </a:rPr>
              <a:t>Ei</a:t>
            </a:r>
            <a:endParaRPr sz="2700" b="1">
              <a:solidFill>
                <a:schemeClr val="accent4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38" name="Google Shape;538;p35"/>
          <p:cNvSpPr txBox="1"/>
          <p:nvPr/>
        </p:nvSpPr>
        <p:spPr>
          <a:xfrm flipH="1">
            <a:off x="1967200" y="2593225"/>
            <a:ext cx="2450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39" name="Google Shape;539;p35"/>
          <p:cNvSpPr txBox="1"/>
          <p:nvPr/>
        </p:nvSpPr>
        <p:spPr>
          <a:xfrm flipH="1">
            <a:off x="2128624" y="2835213"/>
            <a:ext cx="19599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0" name="Google Shape;540;p35"/>
          <p:cNvSpPr txBox="1"/>
          <p:nvPr/>
        </p:nvSpPr>
        <p:spPr>
          <a:xfrm flipH="1">
            <a:off x="1996724" y="2681263"/>
            <a:ext cx="1959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accent2"/>
                </a:solidFill>
                <a:latin typeface="Josefin Sans"/>
                <a:ea typeface="Josefin Sans"/>
                <a:cs typeface="Josefin Sans"/>
                <a:sym typeface="Josefin Sans"/>
              </a:rPr>
              <a:t>Jah</a:t>
            </a:r>
            <a:endParaRPr sz="2700" b="1">
              <a:solidFill>
                <a:schemeClr val="accent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41" name="Google Shape;541;p35"/>
          <p:cNvSpPr txBox="1"/>
          <p:nvPr/>
        </p:nvSpPr>
        <p:spPr>
          <a:xfrm flipH="1">
            <a:off x="2128624" y="4137600"/>
            <a:ext cx="19599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2" name="Google Shape;542;p35"/>
          <p:cNvSpPr txBox="1"/>
          <p:nvPr/>
        </p:nvSpPr>
        <p:spPr>
          <a:xfrm flipH="1">
            <a:off x="2128624" y="1532850"/>
            <a:ext cx="19599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3" name="Google Shape;543;p35"/>
          <p:cNvSpPr txBox="1"/>
          <p:nvPr/>
        </p:nvSpPr>
        <p:spPr>
          <a:xfrm flipH="1">
            <a:off x="4579087" y="4336925"/>
            <a:ext cx="35499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KAS LÄHEKSID MALEVASSE, KUI LIIKLEMINE TOIMUKS RATTAGA?</a:t>
            </a:r>
            <a:endParaRPr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44" name="Google Shape;544;p35"/>
          <p:cNvSpPr txBox="1"/>
          <p:nvPr/>
        </p:nvSpPr>
        <p:spPr>
          <a:xfrm>
            <a:off x="4822287" y="334495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45" name="Google Shape;545;p35"/>
          <p:cNvSpPr txBox="1"/>
          <p:nvPr/>
        </p:nvSpPr>
        <p:spPr>
          <a:xfrm>
            <a:off x="5712387" y="378060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46" name="Google Shape;546;p35"/>
          <p:cNvSpPr txBox="1"/>
          <p:nvPr/>
        </p:nvSpPr>
        <p:spPr>
          <a:xfrm>
            <a:off x="6630062" y="378060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47" name="Google Shape;547;p35"/>
          <p:cNvSpPr txBox="1"/>
          <p:nvPr/>
        </p:nvSpPr>
        <p:spPr>
          <a:xfrm>
            <a:off x="7547737" y="3780600"/>
            <a:ext cx="89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48" name="Google Shape;548;p35"/>
          <p:cNvSpPr txBox="1"/>
          <p:nvPr/>
        </p:nvSpPr>
        <p:spPr>
          <a:xfrm flipH="1">
            <a:off x="414425" y="1337625"/>
            <a:ext cx="14730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accent4"/>
                </a:solidFill>
                <a:latin typeface="Josefin Sans"/>
                <a:ea typeface="Josefin Sans"/>
                <a:cs typeface="Josefin Sans"/>
                <a:sym typeface="Josefin Sans"/>
              </a:rPr>
              <a:t>10%</a:t>
            </a:r>
            <a:endParaRPr sz="4800" b="1">
              <a:solidFill>
                <a:schemeClr val="accent4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49" name="Google Shape;549;p35"/>
          <p:cNvSpPr txBox="1"/>
          <p:nvPr/>
        </p:nvSpPr>
        <p:spPr>
          <a:xfrm flipH="1">
            <a:off x="414425" y="2623438"/>
            <a:ext cx="14730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50" name="Google Shape;550;p35"/>
          <p:cNvSpPr txBox="1"/>
          <p:nvPr/>
        </p:nvSpPr>
        <p:spPr>
          <a:xfrm flipH="1">
            <a:off x="333825" y="2487863"/>
            <a:ext cx="14730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accent2"/>
                </a:solidFill>
                <a:latin typeface="Josefin Sans"/>
                <a:ea typeface="Josefin Sans"/>
                <a:cs typeface="Josefin Sans"/>
                <a:sym typeface="Josefin Sans"/>
              </a:rPr>
              <a:t>90%</a:t>
            </a:r>
            <a:endParaRPr sz="4800" b="1">
              <a:solidFill>
                <a:schemeClr val="accent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51" name="Google Shape;551;p3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552" name="Google Shape;552;p3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6050" y="1597775"/>
            <a:ext cx="3400142" cy="210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6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Kes on tarbija?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36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t-EE" sz="1500" dirty="0"/>
              <a:t>Teenus </a:t>
            </a:r>
            <a:r>
              <a:rPr lang="en" sz="1500" dirty="0"/>
              <a:t>on suunatud 32. Keskkooli aktiivsetele 15-19 aastastele noortele, kes naudivad head seltskonda ja ilusat loodust. </a:t>
            </a:r>
            <a:r>
              <a:rPr lang="et-EE" sz="1500" dirty="0"/>
              <a:t>Noored, kes </a:t>
            </a:r>
            <a:r>
              <a:rPr lang="en" sz="1500" dirty="0"/>
              <a:t>on nõus normeeritud palga eest tööd tegema. </a:t>
            </a:r>
            <a:endParaRPr sz="15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quatic and Physical Therapy Center by Slidesgo">
  <a:themeElements>
    <a:clrScheme name="Simple Light">
      <a:dk1>
        <a:srgbClr val="1A6864"/>
      </a:dk1>
      <a:lt1>
        <a:srgbClr val="FFFFFF"/>
      </a:lt1>
      <a:dk2>
        <a:srgbClr val="28897B"/>
      </a:dk2>
      <a:lt2>
        <a:srgbClr val="80DDC4"/>
      </a:lt2>
      <a:accent1>
        <a:srgbClr val="28897B"/>
      </a:accent1>
      <a:accent2>
        <a:srgbClr val="9DDFCF"/>
      </a:accent2>
      <a:accent3>
        <a:srgbClr val="EBF7F4"/>
      </a:accent3>
      <a:accent4>
        <a:srgbClr val="66BBA8"/>
      </a:accent4>
      <a:accent5>
        <a:srgbClr val="EBF7F4"/>
      </a:accent5>
      <a:accent6>
        <a:srgbClr val="1A6864"/>
      </a:accent6>
      <a:hlink>
        <a:srgbClr val="28897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453</Words>
  <Application>Microsoft Office PowerPoint</Application>
  <PresentationFormat>On-screen Show (16:9)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Open Sans</vt:lpstr>
      <vt:lpstr>Open Sans SemiBold</vt:lpstr>
      <vt:lpstr>Josefin Sans</vt:lpstr>
      <vt:lpstr>Arial</vt:lpstr>
      <vt:lpstr>Aquatic and Physical Therapy Center by Slidesgo</vt:lpstr>
      <vt:lpstr>ASUKÜLA PROJEKT</vt:lpstr>
      <vt:lpstr>Asuküla paikkonna eripära</vt:lpstr>
      <vt:lpstr>SWOT</vt:lpstr>
      <vt:lpstr>SWOT</vt:lpstr>
      <vt:lpstr>Küsimustik </vt:lpstr>
      <vt:lpstr>Küsimustiku analüüs</vt:lpstr>
      <vt:lpstr>Küsimustiku analüüs</vt:lpstr>
      <vt:lpstr>Küsimustiku analüüs</vt:lpstr>
      <vt:lpstr>Kes on tarbija? </vt:lpstr>
      <vt:lpstr>Idee</vt:lpstr>
      <vt:lpstr>Koostööpartnerid</vt:lpstr>
      <vt:lpstr>Maksumus </vt:lpstr>
      <vt:lpstr>Müügikanalid</vt:lpstr>
      <vt:lpstr>PowerPoint Presentation</vt:lpstr>
      <vt:lpstr>Idee väärtus ja heategu maailmale</vt:lpstr>
      <vt:lpstr>Aitäh kuulamast!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ASUKÜLA PROJEKT</dc:title>
  <dc:creator>Tiina</dc:creator>
  <cp:lastModifiedBy>Tiina</cp:lastModifiedBy>
  <cp:revision>5</cp:revision>
  <dcterms:modified xsi:type="dcterms:W3CDTF">2021-12-10T15:50:52Z</dcterms:modified>
</cp:coreProperties>
</file>