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4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5143500" type="screen16x9"/>
  <p:notesSz cx="6858000" cy="9144000"/>
  <p:embeddedFontLst>
    <p:embeddedFont>
      <p:font typeface="Josefin Sans" pitchFamily="2" charset="-70"/>
      <p:regular r:id="rId19"/>
      <p:bold r:id="rId20"/>
      <p:italic r:id="rId21"/>
      <p:boldItalic r:id="rId22"/>
    </p:embeddedFont>
    <p:embeddedFont>
      <p:font typeface="Open Sans" panose="020B0606030504020204" pitchFamily="34" charset="0"/>
      <p:regular r:id="rId23"/>
      <p:bold r:id="rId24"/>
      <p:italic r:id="rId25"/>
      <p:boldItalic r:id="rId26"/>
    </p:embeddedFont>
    <p:embeddedFont>
      <p:font typeface="Open Sans SemiBold" panose="020B0706030804020204" pitchFamily="34" charset="0"/>
      <p:regular r:id="rId27"/>
      <p:bold r:id="rId28"/>
      <p:italic r:id="rId29"/>
      <p:boldItalic r:id="rId3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78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font" Target="fonts/font3.fntdata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7.fntdata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2.fntdata"/><Relationship Id="rId29" Type="http://schemas.openxmlformats.org/officeDocument/2006/relationships/font" Target="fonts/font1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6.fntdata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5.fntdata"/><Relationship Id="rId28" Type="http://schemas.openxmlformats.org/officeDocument/2006/relationships/font" Target="fonts/font10.fntdata"/><Relationship Id="rId10" Type="http://schemas.openxmlformats.org/officeDocument/2006/relationships/slide" Target="slides/slide9.xml"/><Relationship Id="rId19" Type="http://schemas.openxmlformats.org/officeDocument/2006/relationships/font" Target="fonts/font1.fntdata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4.fntdata"/><Relationship Id="rId27" Type="http://schemas.openxmlformats.org/officeDocument/2006/relationships/font" Target="fonts/font9.fntdata"/><Relationship Id="rId30" Type="http://schemas.openxmlformats.org/officeDocument/2006/relationships/font" Target="fonts/font12.fntdata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Google Shape;45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6" name="Google Shape;45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0" name="Google Shape;560;gfc4f85658f_4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1" name="Google Shape;561;gfc4f85658f_4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" name="Google Shape;566;g100fc8244e8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7" name="Google Shape;567;g100fc8244e8_0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" name="Google Shape;572;gfc4f85658f_4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3" name="Google Shape;573;gfc4f85658f_4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" name="Google Shape;578;gab8d1ca927_3_6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9" name="Google Shape;579;gab8d1ca927_3_6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" name="Google Shape;604;g100fc8244e8_0_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5" name="Google Shape;605;g100fc8244e8_0_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" name="Google Shape;611;gfc4f85658f_4_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2" name="Google Shape;612;gfc4f85658f_4_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3" name="Google Shape;623;gab8d1ca927_3_6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4" name="Google Shape;624;gab8d1ca927_3_6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Google Shape;461;g100fc8244e8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2" name="Google Shape;462;g100fc8244e8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gab8d1ca927_3_1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9" name="Google Shape;469;gab8d1ca927_3_1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" name="Google Shape;477;g100fc8244e8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8" name="Google Shape;478;g100fc8244e8_0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" name="Google Shape;486;g100fc8244e8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7" name="Google Shape;487;g100fc8244e8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" name="Google Shape;492;gab8d1ca927_3_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3" name="Google Shape;493;gab8d1ca927_3_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" name="Google Shape;513;gcf90c90dd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4" name="Google Shape;514;gcf90c90dd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" name="Google Shape;533;gcf90c90dd0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4" name="Google Shape;534;gcf90c90dd0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4" name="Google Shape;554;gfc4f85658f_4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5" name="Google Shape;555;gfc4f85658f_4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aticon.com/" TargetMode="External"/><Relationship Id="rId2" Type="http://schemas.openxmlformats.org/officeDocument/2006/relationships/hyperlink" Target="https://slidesgo.com/" TargetMode="External"/><Relationship Id="rId1" Type="http://schemas.openxmlformats.org/officeDocument/2006/relationships/slideMaster" Target="../slideMasters/slideMaster1.xml"/><Relationship Id="rId4" Type="http://schemas.openxmlformats.org/officeDocument/2006/relationships/hyperlink" Target="https://www.freepik.com/" TargetMode="Externa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678600" y="1484550"/>
            <a:ext cx="7787100" cy="2086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5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2547575" y="3466725"/>
            <a:ext cx="4048800" cy="38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1" name="Google Shape;11;p2"/>
          <p:cNvSpPr/>
          <p:nvPr/>
        </p:nvSpPr>
        <p:spPr>
          <a:xfrm rot="5400000">
            <a:off x="-1867025" y="1013175"/>
            <a:ext cx="4814046" cy="1710367"/>
          </a:xfrm>
          <a:custGeom>
            <a:avLst/>
            <a:gdLst/>
            <a:ahLst/>
            <a:cxnLst/>
            <a:rect l="l" t="t" r="r" b="b"/>
            <a:pathLst>
              <a:path w="143993" h="61524" extrusionOk="0">
                <a:moveTo>
                  <a:pt x="25900" y="1"/>
                </a:moveTo>
                <a:cubicBezTo>
                  <a:pt x="11671" y="1"/>
                  <a:pt x="1" y="8596"/>
                  <a:pt x="1" y="8596"/>
                </a:cubicBezTo>
                <a:lnTo>
                  <a:pt x="186" y="61523"/>
                </a:lnTo>
                <a:lnTo>
                  <a:pt x="143993" y="61523"/>
                </a:lnTo>
                <a:cubicBezTo>
                  <a:pt x="138074" y="43327"/>
                  <a:pt x="128448" y="39288"/>
                  <a:pt x="117124" y="39288"/>
                </a:cubicBezTo>
                <a:cubicBezTo>
                  <a:pt x="108085" y="39288"/>
                  <a:pt x="97965" y="41861"/>
                  <a:pt x="87783" y="41861"/>
                </a:cubicBezTo>
                <a:cubicBezTo>
                  <a:pt x="83897" y="41861"/>
                  <a:pt x="80003" y="41486"/>
                  <a:pt x="76156" y="40451"/>
                </a:cubicBezTo>
                <a:cubicBezTo>
                  <a:pt x="58842" y="35830"/>
                  <a:pt x="64326" y="18763"/>
                  <a:pt x="43685" y="5269"/>
                </a:cubicBezTo>
                <a:cubicBezTo>
                  <a:pt x="37737" y="1386"/>
                  <a:pt x="31612" y="1"/>
                  <a:pt x="2590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 rot="10800000">
            <a:off x="-229260" y="3396805"/>
            <a:ext cx="3675485" cy="1893812"/>
          </a:xfrm>
          <a:custGeom>
            <a:avLst/>
            <a:gdLst/>
            <a:ahLst/>
            <a:cxnLst/>
            <a:rect l="l" t="t" r="r" b="b"/>
            <a:pathLst>
              <a:path w="64695" h="36451" extrusionOk="0">
                <a:moveTo>
                  <a:pt x="5503" y="0"/>
                </a:moveTo>
                <a:cubicBezTo>
                  <a:pt x="2589" y="0"/>
                  <a:pt x="1" y="186"/>
                  <a:pt x="237" y="874"/>
                </a:cubicBezTo>
                <a:cubicBezTo>
                  <a:pt x="460" y="1499"/>
                  <a:pt x="4411" y="2169"/>
                  <a:pt x="5259" y="2593"/>
                </a:cubicBezTo>
                <a:cubicBezTo>
                  <a:pt x="7178" y="3552"/>
                  <a:pt x="8897" y="4869"/>
                  <a:pt x="10325" y="6454"/>
                </a:cubicBezTo>
                <a:cubicBezTo>
                  <a:pt x="13673" y="10092"/>
                  <a:pt x="16619" y="21050"/>
                  <a:pt x="24989" y="22345"/>
                </a:cubicBezTo>
                <a:cubicBezTo>
                  <a:pt x="25398" y="22407"/>
                  <a:pt x="25804" y="22437"/>
                  <a:pt x="26206" y="22437"/>
                </a:cubicBezTo>
                <a:cubicBezTo>
                  <a:pt x="31849" y="22437"/>
                  <a:pt x="36809" y="16669"/>
                  <a:pt x="38871" y="15314"/>
                </a:cubicBezTo>
                <a:cubicBezTo>
                  <a:pt x="39863" y="14681"/>
                  <a:pt x="40996" y="14362"/>
                  <a:pt x="42135" y="14362"/>
                </a:cubicBezTo>
                <a:cubicBezTo>
                  <a:pt x="43201" y="14362"/>
                  <a:pt x="44272" y="14642"/>
                  <a:pt x="45232" y="15203"/>
                </a:cubicBezTo>
                <a:cubicBezTo>
                  <a:pt x="49027" y="17502"/>
                  <a:pt x="49071" y="22858"/>
                  <a:pt x="50634" y="27010"/>
                </a:cubicBezTo>
                <a:cubicBezTo>
                  <a:pt x="52642" y="32143"/>
                  <a:pt x="57307" y="35759"/>
                  <a:pt x="62775" y="36450"/>
                </a:cubicBezTo>
                <a:cubicBezTo>
                  <a:pt x="62396" y="25269"/>
                  <a:pt x="63043" y="14065"/>
                  <a:pt x="64694" y="2994"/>
                </a:cubicBezTo>
                <a:cubicBezTo>
                  <a:pt x="57530" y="1745"/>
                  <a:pt x="50232" y="1499"/>
                  <a:pt x="42978" y="1254"/>
                </a:cubicBezTo>
                <a:cubicBezTo>
                  <a:pt x="32957" y="896"/>
                  <a:pt x="22936" y="562"/>
                  <a:pt x="12914" y="249"/>
                </a:cubicBezTo>
                <a:cubicBezTo>
                  <a:pt x="12140" y="215"/>
                  <a:pt x="8634" y="0"/>
                  <a:pt x="550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 rot="-315040" flipH="1">
            <a:off x="-236345" y="4475012"/>
            <a:ext cx="2114446" cy="997085"/>
          </a:xfrm>
          <a:custGeom>
            <a:avLst/>
            <a:gdLst/>
            <a:ahLst/>
            <a:cxnLst/>
            <a:rect l="l" t="t" r="r" b="b"/>
            <a:pathLst>
              <a:path w="49839" h="23502" extrusionOk="0">
                <a:moveTo>
                  <a:pt x="12527" y="1"/>
                </a:moveTo>
                <a:cubicBezTo>
                  <a:pt x="11413" y="1"/>
                  <a:pt x="10247" y="125"/>
                  <a:pt x="9017" y="410"/>
                </a:cubicBezTo>
                <a:cubicBezTo>
                  <a:pt x="4486" y="1459"/>
                  <a:pt x="402" y="6325"/>
                  <a:pt x="157" y="11280"/>
                </a:cubicBezTo>
                <a:cubicBezTo>
                  <a:pt x="0" y="14650"/>
                  <a:pt x="1518" y="19694"/>
                  <a:pt x="5468" y="22238"/>
                </a:cubicBezTo>
                <a:cubicBezTo>
                  <a:pt x="6967" y="23186"/>
                  <a:pt x="8215" y="23502"/>
                  <a:pt x="9471" y="23502"/>
                </a:cubicBezTo>
                <a:cubicBezTo>
                  <a:pt x="10404" y="23502"/>
                  <a:pt x="11341" y="23327"/>
                  <a:pt x="12387" y="23109"/>
                </a:cubicBezTo>
                <a:cubicBezTo>
                  <a:pt x="23723" y="20797"/>
                  <a:pt x="35152" y="18016"/>
                  <a:pt x="46692" y="18016"/>
                </a:cubicBezTo>
                <a:cubicBezTo>
                  <a:pt x="47740" y="18016"/>
                  <a:pt x="48789" y="18039"/>
                  <a:pt x="49839" y="18087"/>
                </a:cubicBezTo>
                <a:cubicBezTo>
                  <a:pt x="49214" y="15520"/>
                  <a:pt x="49147" y="12820"/>
                  <a:pt x="48500" y="10253"/>
                </a:cubicBezTo>
                <a:cubicBezTo>
                  <a:pt x="47830" y="7664"/>
                  <a:pt x="46245" y="3624"/>
                  <a:pt x="43723" y="2486"/>
                </a:cubicBezTo>
                <a:cubicBezTo>
                  <a:pt x="43091" y="2196"/>
                  <a:pt x="42479" y="2074"/>
                  <a:pt x="41873" y="2074"/>
                </a:cubicBezTo>
                <a:cubicBezTo>
                  <a:pt x="38847" y="2074"/>
                  <a:pt x="35967" y="5108"/>
                  <a:pt x="31336" y="5276"/>
                </a:cubicBezTo>
                <a:cubicBezTo>
                  <a:pt x="31216" y="5280"/>
                  <a:pt x="31096" y="5282"/>
                  <a:pt x="30977" y="5282"/>
                </a:cubicBezTo>
                <a:cubicBezTo>
                  <a:pt x="24835" y="5282"/>
                  <a:pt x="19797" y="1"/>
                  <a:pt x="12527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2"/>
          <p:cNvSpPr/>
          <p:nvPr/>
        </p:nvSpPr>
        <p:spPr>
          <a:xfrm>
            <a:off x="3282713" y="4769113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15;p2"/>
          <p:cNvSpPr/>
          <p:nvPr/>
        </p:nvSpPr>
        <p:spPr>
          <a:xfrm>
            <a:off x="927300" y="4210275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2"/>
          <p:cNvSpPr/>
          <p:nvPr/>
        </p:nvSpPr>
        <p:spPr>
          <a:xfrm>
            <a:off x="55488" y="2908263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2"/>
          <p:cNvSpPr/>
          <p:nvPr/>
        </p:nvSpPr>
        <p:spPr>
          <a:xfrm>
            <a:off x="4257175" y="4901838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2"/>
          <p:cNvSpPr/>
          <p:nvPr/>
        </p:nvSpPr>
        <p:spPr>
          <a:xfrm>
            <a:off x="1559288" y="3910538"/>
            <a:ext cx="98400" cy="987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19;p2"/>
          <p:cNvSpPr/>
          <p:nvPr/>
        </p:nvSpPr>
        <p:spPr>
          <a:xfrm rot="-5400000">
            <a:off x="6110254" y="2527892"/>
            <a:ext cx="4814046" cy="1710367"/>
          </a:xfrm>
          <a:custGeom>
            <a:avLst/>
            <a:gdLst/>
            <a:ahLst/>
            <a:cxnLst/>
            <a:rect l="l" t="t" r="r" b="b"/>
            <a:pathLst>
              <a:path w="143993" h="61524" extrusionOk="0">
                <a:moveTo>
                  <a:pt x="25900" y="1"/>
                </a:moveTo>
                <a:cubicBezTo>
                  <a:pt x="11671" y="1"/>
                  <a:pt x="1" y="8596"/>
                  <a:pt x="1" y="8596"/>
                </a:cubicBezTo>
                <a:lnTo>
                  <a:pt x="186" y="61523"/>
                </a:lnTo>
                <a:lnTo>
                  <a:pt x="143993" y="61523"/>
                </a:lnTo>
                <a:cubicBezTo>
                  <a:pt x="138074" y="43327"/>
                  <a:pt x="128448" y="39288"/>
                  <a:pt x="117124" y="39288"/>
                </a:cubicBezTo>
                <a:cubicBezTo>
                  <a:pt x="108085" y="39288"/>
                  <a:pt x="97965" y="41861"/>
                  <a:pt x="87783" y="41861"/>
                </a:cubicBezTo>
                <a:cubicBezTo>
                  <a:pt x="83897" y="41861"/>
                  <a:pt x="80003" y="41486"/>
                  <a:pt x="76156" y="40451"/>
                </a:cubicBezTo>
                <a:cubicBezTo>
                  <a:pt x="58842" y="35830"/>
                  <a:pt x="64326" y="18763"/>
                  <a:pt x="43685" y="5269"/>
                </a:cubicBezTo>
                <a:cubicBezTo>
                  <a:pt x="37737" y="1386"/>
                  <a:pt x="31612" y="1"/>
                  <a:pt x="2590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2"/>
          <p:cNvSpPr/>
          <p:nvPr/>
        </p:nvSpPr>
        <p:spPr>
          <a:xfrm>
            <a:off x="5744675" y="-169359"/>
            <a:ext cx="3627772" cy="1869298"/>
          </a:xfrm>
          <a:custGeom>
            <a:avLst/>
            <a:gdLst/>
            <a:ahLst/>
            <a:cxnLst/>
            <a:rect l="l" t="t" r="r" b="b"/>
            <a:pathLst>
              <a:path w="64695" h="36451" extrusionOk="0">
                <a:moveTo>
                  <a:pt x="5503" y="0"/>
                </a:moveTo>
                <a:cubicBezTo>
                  <a:pt x="2589" y="0"/>
                  <a:pt x="1" y="186"/>
                  <a:pt x="237" y="874"/>
                </a:cubicBezTo>
                <a:cubicBezTo>
                  <a:pt x="460" y="1499"/>
                  <a:pt x="4411" y="2169"/>
                  <a:pt x="5259" y="2593"/>
                </a:cubicBezTo>
                <a:cubicBezTo>
                  <a:pt x="7178" y="3552"/>
                  <a:pt x="8897" y="4869"/>
                  <a:pt x="10325" y="6454"/>
                </a:cubicBezTo>
                <a:cubicBezTo>
                  <a:pt x="13673" y="10092"/>
                  <a:pt x="16619" y="21050"/>
                  <a:pt x="24989" y="22345"/>
                </a:cubicBezTo>
                <a:cubicBezTo>
                  <a:pt x="25398" y="22407"/>
                  <a:pt x="25804" y="22437"/>
                  <a:pt x="26206" y="22437"/>
                </a:cubicBezTo>
                <a:cubicBezTo>
                  <a:pt x="31849" y="22437"/>
                  <a:pt x="36809" y="16669"/>
                  <a:pt x="38871" y="15314"/>
                </a:cubicBezTo>
                <a:cubicBezTo>
                  <a:pt x="39863" y="14681"/>
                  <a:pt x="40996" y="14362"/>
                  <a:pt x="42135" y="14362"/>
                </a:cubicBezTo>
                <a:cubicBezTo>
                  <a:pt x="43201" y="14362"/>
                  <a:pt x="44272" y="14642"/>
                  <a:pt x="45232" y="15203"/>
                </a:cubicBezTo>
                <a:cubicBezTo>
                  <a:pt x="49027" y="17502"/>
                  <a:pt x="49071" y="22858"/>
                  <a:pt x="50634" y="27010"/>
                </a:cubicBezTo>
                <a:cubicBezTo>
                  <a:pt x="52642" y="32143"/>
                  <a:pt x="57307" y="35759"/>
                  <a:pt x="62775" y="36450"/>
                </a:cubicBezTo>
                <a:cubicBezTo>
                  <a:pt x="62396" y="25269"/>
                  <a:pt x="63043" y="14065"/>
                  <a:pt x="64694" y="2994"/>
                </a:cubicBezTo>
                <a:cubicBezTo>
                  <a:pt x="57530" y="1745"/>
                  <a:pt x="50232" y="1499"/>
                  <a:pt x="42978" y="1254"/>
                </a:cubicBezTo>
                <a:cubicBezTo>
                  <a:pt x="32957" y="896"/>
                  <a:pt x="22936" y="562"/>
                  <a:pt x="12914" y="249"/>
                </a:cubicBezTo>
                <a:cubicBezTo>
                  <a:pt x="12140" y="215"/>
                  <a:pt x="8634" y="0"/>
                  <a:pt x="550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2"/>
          <p:cNvSpPr/>
          <p:nvPr/>
        </p:nvSpPr>
        <p:spPr>
          <a:xfrm rot="10484934" flipH="1">
            <a:off x="7292455" y="-348495"/>
            <a:ext cx="2087045" cy="984164"/>
          </a:xfrm>
          <a:custGeom>
            <a:avLst/>
            <a:gdLst/>
            <a:ahLst/>
            <a:cxnLst/>
            <a:rect l="l" t="t" r="r" b="b"/>
            <a:pathLst>
              <a:path w="49839" h="23502" extrusionOk="0">
                <a:moveTo>
                  <a:pt x="12527" y="1"/>
                </a:moveTo>
                <a:cubicBezTo>
                  <a:pt x="11413" y="1"/>
                  <a:pt x="10247" y="125"/>
                  <a:pt x="9017" y="410"/>
                </a:cubicBezTo>
                <a:cubicBezTo>
                  <a:pt x="4486" y="1459"/>
                  <a:pt x="402" y="6325"/>
                  <a:pt x="157" y="11280"/>
                </a:cubicBezTo>
                <a:cubicBezTo>
                  <a:pt x="0" y="14650"/>
                  <a:pt x="1518" y="19694"/>
                  <a:pt x="5468" y="22238"/>
                </a:cubicBezTo>
                <a:cubicBezTo>
                  <a:pt x="6967" y="23186"/>
                  <a:pt x="8215" y="23502"/>
                  <a:pt x="9471" y="23502"/>
                </a:cubicBezTo>
                <a:cubicBezTo>
                  <a:pt x="10404" y="23502"/>
                  <a:pt x="11341" y="23327"/>
                  <a:pt x="12387" y="23109"/>
                </a:cubicBezTo>
                <a:cubicBezTo>
                  <a:pt x="23723" y="20797"/>
                  <a:pt x="35152" y="18016"/>
                  <a:pt x="46692" y="18016"/>
                </a:cubicBezTo>
                <a:cubicBezTo>
                  <a:pt x="47740" y="18016"/>
                  <a:pt x="48789" y="18039"/>
                  <a:pt x="49839" y="18087"/>
                </a:cubicBezTo>
                <a:cubicBezTo>
                  <a:pt x="49214" y="15520"/>
                  <a:pt x="49147" y="12820"/>
                  <a:pt x="48500" y="10253"/>
                </a:cubicBezTo>
                <a:cubicBezTo>
                  <a:pt x="47830" y="7664"/>
                  <a:pt x="46245" y="3624"/>
                  <a:pt x="43723" y="2486"/>
                </a:cubicBezTo>
                <a:cubicBezTo>
                  <a:pt x="43091" y="2196"/>
                  <a:pt x="42479" y="2074"/>
                  <a:pt x="41873" y="2074"/>
                </a:cubicBezTo>
                <a:cubicBezTo>
                  <a:pt x="38847" y="2074"/>
                  <a:pt x="35967" y="5108"/>
                  <a:pt x="31336" y="5276"/>
                </a:cubicBezTo>
                <a:cubicBezTo>
                  <a:pt x="31216" y="5280"/>
                  <a:pt x="31096" y="5282"/>
                  <a:pt x="30977" y="5282"/>
                </a:cubicBezTo>
                <a:cubicBezTo>
                  <a:pt x="24835" y="5282"/>
                  <a:pt x="19797" y="1"/>
                  <a:pt x="12527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22;p2"/>
          <p:cNvSpPr/>
          <p:nvPr/>
        </p:nvSpPr>
        <p:spPr>
          <a:xfrm rot="10800000">
            <a:off x="5634813" y="207921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23;p2"/>
          <p:cNvSpPr/>
          <p:nvPr/>
        </p:nvSpPr>
        <p:spPr>
          <a:xfrm rot="10800000">
            <a:off x="7750600" y="1024809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24;p2"/>
          <p:cNvSpPr/>
          <p:nvPr/>
        </p:nvSpPr>
        <p:spPr>
          <a:xfrm rot="10800000">
            <a:off x="8980488" y="1939771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Google Shape;25;p2"/>
          <p:cNvSpPr/>
          <p:nvPr/>
        </p:nvSpPr>
        <p:spPr>
          <a:xfrm rot="10800000">
            <a:off x="4725450" y="139996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1"/>
          <p:cNvSpPr txBox="1">
            <a:spLocks noGrp="1"/>
          </p:cNvSpPr>
          <p:nvPr>
            <p:ph type="title" hasCustomPrompt="1"/>
          </p:nvPr>
        </p:nvSpPr>
        <p:spPr>
          <a:xfrm>
            <a:off x="1217350" y="1604400"/>
            <a:ext cx="6709200" cy="148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51" name="Google Shape;151;p11"/>
          <p:cNvSpPr txBox="1">
            <a:spLocks noGrp="1"/>
          </p:cNvSpPr>
          <p:nvPr>
            <p:ph type="body" idx="1"/>
          </p:nvPr>
        </p:nvSpPr>
        <p:spPr>
          <a:xfrm>
            <a:off x="1668825" y="3087600"/>
            <a:ext cx="5806200" cy="45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52" name="Google Shape;152;p11"/>
          <p:cNvSpPr/>
          <p:nvPr/>
        </p:nvSpPr>
        <p:spPr>
          <a:xfrm rot="10800000" flipH="1">
            <a:off x="2527149" y="4367365"/>
            <a:ext cx="6890071" cy="880003"/>
          </a:xfrm>
          <a:custGeom>
            <a:avLst/>
            <a:gdLst/>
            <a:ahLst/>
            <a:cxnLst/>
            <a:rect l="l" t="t" r="r" b="b"/>
            <a:pathLst>
              <a:path w="79484" h="14785" extrusionOk="0">
                <a:moveTo>
                  <a:pt x="64823" y="0"/>
                </a:moveTo>
                <a:cubicBezTo>
                  <a:pt x="56730" y="0"/>
                  <a:pt x="48629" y="357"/>
                  <a:pt x="40537" y="566"/>
                </a:cubicBezTo>
                <a:cubicBezTo>
                  <a:pt x="32882" y="767"/>
                  <a:pt x="25204" y="856"/>
                  <a:pt x="17548" y="856"/>
                </a:cubicBezTo>
                <a:lnTo>
                  <a:pt x="6188" y="856"/>
                </a:lnTo>
                <a:cubicBezTo>
                  <a:pt x="5806" y="856"/>
                  <a:pt x="5327" y="841"/>
                  <a:pt x="4808" y="841"/>
                </a:cubicBezTo>
                <a:cubicBezTo>
                  <a:pt x="2720" y="841"/>
                  <a:pt x="0" y="1085"/>
                  <a:pt x="519" y="3534"/>
                </a:cubicBezTo>
                <a:cubicBezTo>
                  <a:pt x="1166" y="6614"/>
                  <a:pt x="4269" y="9560"/>
                  <a:pt x="6746" y="11190"/>
                </a:cubicBezTo>
                <a:cubicBezTo>
                  <a:pt x="10540" y="13712"/>
                  <a:pt x="15160" y="14738"/>
                  <a:pt x="19713" y="14783"/>
                </a:cubicBezTo>
                <a:cubicBezTo>
                  <a:pt x="19807" y="14784"/>
                  <a:pt x="19901" y="14784"/>
                  <a:pt x="19995" y="14784"/>
                </a:cubicBezTo>
                <a:cubicBezTo>
                  <a:pt x="22334" y="14784"/>
                  <a:pt x="24671" y="14518"/>
                  <a:pt x="26967" y="14024"/>
                </a:cubicBezTo>
                <a:cubicBezTo>
                  <a:pt x="29891" y="13377"/>
                  <a:pt x="32703" y="12350"/>
                  <a:pt x="35515" y="11324"/>
                </a:cubicBezTo>
                <a:cubicBezTo>
                  <a:pt x="42724" y="8712"/>
                  <a:pt x="50045" y="6235"/>
                  <a:pt x="57633" y="5141"/>
                </a:cubicBezTo>
                <a:cubicBezTo>
                  <a:pt x="61727" y="4546"/>
                  <a:pt x="65864" y="4360"/>
                  <a:pt x="70011" y="4360"/>
                </a:cubicBezTo>
                <a:cubicBezTo>
                  <a:pt x="73167" y="4360"/>
                  <a:pt x="76330" y="4468"/>
                  <a:pt x="79484" y="4583"/>
                </a:cubicBezTo>
                <a:cubicBezTo>
                  <a:pt x="79461" y="3222"/>
                  <a:pt x="79439" y="1860"/>
                  <a:pt x="79439" y="499"/>
                </a:cubicBezTo>
                <a:cubicBezTo>
                  <a:pt x="74572" y="130"/>
                  <a:pt x="69699" y="0"/>
                  <a:pt x="6482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" name="Google Shape;153;p11"/>
          <p:cNvSpPr/>
          <p:nvPr/>
        </p:nvSpPr>
        <p:spPr>
          <a:xfrm>
            <a:off x="6198946" y="4555768"/>
            <a:ext cx="3086654" cy="972101"/>
          </a:xfrm>
          <a:custGeom>
            <a:avLst/>
            <a:gdLst/>
            <a:ahLst/>
            <a:cxnLst/>
            <a:rect l="l" t="t" r="r" b="b"/>
            <a:pathLst>
              <a:path w="49839" h="23502" extrusionOk="0">
                <a:moveTo>
                  <a:pt x="12527" y="1"/>
                </a:moveTo>
                <a:cubicBezTo>
                  <a:pt x="11413" y="1"/>
                  <a:pt x="10247" y="125"/>
                  <a:pt x="9017" y="410"/>
                </a:cubicBezTo>
                <a:cubicBezTo>
                  <a:pt x="4486" y="1459"/>
                  <a:pt x="402" y="6325"/>
                  <a:pt x="157" y="11280"/>
                </a:cubicBezTo>
                <a:cubicBezTo>
                  <a:pt x="0" y="14650"/>
                  <a:pt x="1518" y="19694"/>
                  <a:pt x="5468" y="22238"/>
                </a:cubicBezTo>
                <a:cubicBezTo>
                  <a:pt x="6967" y="23186"/>
                  <a:pt x="8215" y="23502"/>
                  <a:pt x="9471" y="23502"/>
                </a:cubicBezTo>
                <a:cubicBezTo>
                  <a:pt x="10404" y="23502"/>
                  <a:pt x="11341" y="23327"/>
                  <a:pt x="12387" y="23109"/>
                </a:cubicBezTo>
                <a:cubicBezTo>
                  <a:pt x="23723" y="20797"/>
                  <a:pt x="35152" y="18016"/>
                  <a:pt x="46692" y="18016"/>
                </a:cubicBezTo>
                <a:cubicBezTo>
                  <a:pt x="47740" y="18016"/>
                  <a:pt x="48789" y="18039"/>
                  <a:pt x="49839" y="18087"/>
                </a:cubicBezTo>
                <a:cubicBezTo>
                  <a:pt x="49214" y="15520"/>
                  <a:pt x="49147" y="12820"/>
                  <a:pt x="48500" y="10253"/>
                </a:cubicBezTo>
                <a:cubicBezTo>
                  <a:pt x="47830" y="7664"/>
                  <a:pt x="46245" y="3624"/>
                  <a:pt x="43723" y="2486"/>
                </a:cubicBezTo>
                <a:cubicBezTo>
                  <a:pt x="43091" y="2196"/>
                  <a:pt x="42479" y="2074"/>
                  <a:pt x="41873" y="2074"/>
                </a:cubicBezTo>
                <a:cubicBezTo>
                  <a:pt x="38847" y="2074"/>
                  <a:pt x="35967" y="5108"/>
                  <a:pt x="31336" y="5276"/>
                </a:cubicBezTo>
                <a:cubicBezTo>
                  <a:pt x="31216" y="5280"/>
                  <a:pt x="31096" y="5282"/>
                  <a:pt x="30977" y="5282"/>
                </a:cubicBezTo>
                <a:cubicBezTo>
                  <a:pt x="24835" y="5282"/>
                  <a:pt x="19797" y="1"/>
                  <a:pt x="12527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" name="Google Shape;154;p11"/>
          <p:cNvSpPr/>
          <p:nvPr/>
        </p:nvSpPr>
        <p:spPr>
          <a:xfrm rot="-7520738" flipH="1">
            <a:off x="7812289" y="3760467"/>
            <a:ext cx="1404819" cy="2093810"/>
          </a:xfrm>
          <a:custGeom>
            <a:avLst/>
            <a:gdLst/>
            <a:ahLst/>
            <a:cxnLst/>
            <a:rect l="l" t="t" r="r" b="b"/>
            <a:pathLst>
              <a:path w="24039" h="44420" extrusionOk="0">
                <a:moveTo>
                  <a:pt x="17715" y="1"/>
                </a:moveTo>
                <a:cubicBezTo>
                  <a:pt x="16371" y="1"/>
                  <a:pt x="14900" y="541"/>
                  <a:pt x="13704" y="2213"/>
                </a:cubicBezTo>
                <a:cubicBezTo>
                  <a:pt x="10848" y="6185"/>
                  <a:pt x="15289" y="12211"/>
                  <a:pt x="13392" y="17300"/>
                </a:cubicBezTo>
                <a:cubicBezTo>
                  <a:pt x="11272" y="22947"/>
                  <a:pt x="1" y="24509"/>
                  <a:pt x="1384" y="34262"/>
                </a:cubicBezTo>
                <a:cubicBezTo>
                  <a:pt x="2268" y="40412"/>
                  <a:pt x="11808" y="44419"/>
                  <a:pt x="18141" y="44419"/>
                </a:cubicBezTo>
                <a:cubicBezTo>
                  <a:pt x="19486" y="44419"/>
                  <a:pt x="20686" y="44239"/>
                  <a:pt x="21628" y="43860"/>
                </a:cubicBezTo>
                <a:cubicBezTo>
                  <a:pt x="21918" y="43748"/>
                  <a:pt x="23413" y="36851"/>
                  <a:pt x="23480" y="36048"/>
                </a:cubicBezTo>
                <a:cubicBezTo>
                  <a:pt x="24038" y="28549"/>
                  <a:pt x="24016" y="20983"/>
                  <a:pt x="23369" y="13484"/>
                </a:cubicBezTo>
                <a:cubicBezTo>
                  <a:pt x="23056" y="9890"/>
                  <a:pt x="22699" y="6252"/>
                  <a:pt x="22186" y="2681"/>
                </a:cubicBezTo>
                <a:cubicBezTo>
                  <a:pt x="22052" y="1766"/>
                  <a:pt x="22141" y="2168"/>
                  <a:pt x="21315" y="1320"/>
                </a:cubicBezTo>
                <a:cubicBezTo>
                  <a:pt x="20767" y="784"/>
                  <a:pt x="19333" y="1"/>
                  <a:pt x="17715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" name="Google Shape;155;p11"/>
          <p:cNvSpPr/>
          <p:nvPr/>
        </p:nvSpPr>
        <p:spPr>
          <a:xfrm flipH="1">
            <a:off x="5018091" y="4725625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p11"/>
          <p:cNvSpPr/>
          <p:nvPr/>
        </p:nvSpPr>
        <p:spPr>
          <a:xfrm flipH="1">
            <a:off x="7887341" y="4554150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p11"/>
          <p:cNvSpPr/>
          <p:nvPr/>
        </p:nvSpPr>
        <p:spPr>
          <a:xfrm flipH="1">
            <a:off x="8652966" y="3628775"/>
            <a:ext cx="98400" cy="987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p11"/>
          <p:cNvSpPr/>
          <p:nvPr/>
        </p:nvSpPr>
        <p:spPr>
          <a:xfrm flipH="1">
            <a:off x="7477516" y="4367375"/>
            <a:ext cx="98400" cy="987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" name="Google Shape;159;p11"/>
          <p:cNvSpPr/>
          <p:nvPr/>
        </p:nvSpPr>
        <p:spPr>
          <a:xfrm flipH="1">
            <a:off x="-426404" y="-84700"/>
            <a:ext cx="6890071" cy="880003"/>
          </a:xfrm>
          <a:custGeom>
            <a:avLst/>
            <a:gdLst/>
            <a:ahLst/>
            <a:cxnLst/>
            <a:rect l="l" t="t" r="r" b="b"/>
            <a:pathLst>
              <a:path w="79484" h="14785" extrusionOk="0">
                <a:moveTo>
                  <a:pt x="64823" y="0"/>
                </a:moveTo>
                <a:cubicBezTo>
                  <a:pt x="56730" y="0"/>
                  <a:pt x="48629" y="357"/>
                  <a:pt x="40537" y="566"/>
                </a:cubicBezTo>
                <a:cubicBezTo>
                  <a:pt x="32882" y="767"/>
                  <a:pt x="25204" y="856"/>
                  <a:pt x="17548" y="856"/>
                </a:cubicBezTo>
                <a:lnTo>
                  <a:pt x="6188" y="856"/>
                </a:lnTo>
                <a:cubicBezTo>
                  <a:pt x="5806" y="856"/>
                  <a:pt x="5327" y="841"/>
                  <a:pt x="4808" y="841"/>
                </a:cubicBezTo>
                <a:cubicBezTo>
                  <a:pt x="2720" y="841"/>
                  <a:pt x="0" y="1085"/>
                  <a:pt x="519" y="3534"/>
                </a:cubicBezTo>
                <a:cubicBezTo>
                  <a:pt x="1166" y="6614"/>
                  <a:pt x="4269" y="9560"/>
                  <a:pt x="6746" y="11190"/>
                </a:cubicBezTo>
                <a:cubicBezTo>
                  <a:pt x="10540" y="13712"/>
                  <a:pt x="15160" y="14738"/>
                  <a:pt x="19713" y="14783"/>
                </a:cubicBezTo>
                <a:cubicBezTo>
                  <a:pt x="19807" y="14784"/>
                  <a:pt x="19901" y="14784"/>
                  <a:pt x="19995" y="14784"/>
                </a:cubicBezTo>
                <a:cubicBezTo>
                  <a:pt x="22334" y="14784"/>
                  <a:pt x="24671" y="14518"/>
                  <a:pt x="26967" y="14024"/>
                </a:cubicBezTo>
                <a:cubicBezTo>
                  <a:pt x="29891" y="13377"/>
                  <a:pt x="32703" y="12350"/>
                  <a:pt x="35515" y="11324"/>
                </a:cubicBezTo>
                <a:cubicBezTo>
                  <a:pt x="42724" y="8712"/>
                  <a:pt x="50045" y="6235"/>
                  <a:pt x="57633" y="5141"/>
                </a:cubicBezTo>
                <a:cubicBezTo>
                  <a:pt x="61727" y="4546"/>
                  <a:pt x="65864" y="4360"/>
                  <a:pt x="70011" y="4360"/>
                </a:cubicBezTo>
                <a:cubicBezTo>
                  <a:pt x="73167" y="4360"/>
                  <a:pt x="76330" y="4468"/>
                  <a:pt x="79484" y="4583"/>
                </a:cubicBezTo>
                <a:cubicBezTo>
                  <a:pt x="79461" y="3222"/>
                  <a:pt x="79439" y="1860"/>
                  <a:pt x="79439" y="499"/>
                </a:cubicBezTo>
                <a:cubicBezTo>
                  <a:pt x="74572" y="130"/>
                  <a:pt x="69699" y="0"/>
                  <a:pt x="6482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p11"/>
          <p:cNvSpPr/>
          <p:nvPr/>
        </p:nvSpPr>
        <p:spPr>
          <a:xfrm rot="10800000">
            <a:off x="-294784" y="-365201"/>
            <a:ext cx="3086654" cy="972101"/>
          </a:xfrm>
          <a:custGeom>
            <a:avLst/>
            <a:gdLst/>
            <a:ahLst/>
            <a:cxnLst/>
            <a:rect l="l" t="t" r="r" b="b"/>
            <a:pathLst>
              <a:path w="49839" h="23502" extrusionOk="0">
                <a:moveTo>
                  <a:pt x="12527" y="1"/>
                </a:moveTo>
                <a:cubicBezTo>
                  <a:pt x="11413" y="1"/>
                  <a:pt x="10247" y="125"/>
                  <a:pt x="9017" y="410"/>
                </a:cubicBezTo>
                <a:cubicBezTo>
                  <a:pt x="4486" y="1459"/>
                  <a:pt x="402" y="6325"/>
                  <a:pt x="157" y="11280"/>
                </a:cubicBezTo>
                <a:cubicBezTo>
                  <a:pt x="0" y="14650"/>
                  <a:pt x="1518" y="19694"/>
                  <a:pt x="5468" y="22238"/>
                </a:cubicBezTo>
                <a:cubicBezTo>
                  <a:pt x="6967" y="23186"/>
                  <a:pt x="8215" y="23502"/>
                  <a:pt x="9471" y="23502"/>
                </a:cubicBezTo>
                <a:cubicBezTo>
                  <a:pt x="10404" y="23502"/>
                  <a:pt x="11341" y="23327"/>
                  <a:pt x="12387" y="23109"/>
                </a:cubicBezTo>
                <a:cubicBezTo>
                  <a:pt x="23723" y="20797"/>
                  <a:pt x="35152" y="18016"/>
                  <a:pt x="46692" y="18016"/>
                </a:cubicBezTo>
                <a:cubicBezTo>
                  <a:pt x="47740" y="18016"/>
                  <a:pt x="48789" y="18039"/>
                  <a:pt x="49839" y="18087"/>
                </a:cubicBezTo>
                <a:cubicBezTo>
                  <a:pt x="49214" y="15520"/>
                  <a:pt x="49147" y="12820"/>
                  <a:pt x="48500" y="10253"/>
                </a:cubicBezTo>
                <a:cubicBezTo>
                  <a:pt x="47830" y="7664"/>
                  <a:pt x="46245" y="3624"/>
                  <a:pt x="43723" y="2486"/>
                </a:cubicBezTo>
                <a:cubicBezTo>
                  <a:pt x="43091" y="2196"/>
                  <a:pt x="42479" y="2074"/>
                  <a:pt x="41873" y="2074"/>
                </a:cubicBezTo>
                <a:cubicBezTo>
                  <a:pt x="38847" y="2074"/>
                  <a:pt x="35967" y="5108"/>
                  <a:pt x="31336" y="5276"/>
                </a:cubicBezTo>
                <a:cubicBezTo>
                  <a:pt x="31216" y="5280"/>
                  <a:pt x="31096" y="5282"/>
                  <a:pt x="30977" y="5282"/>
                </a:cubicBezTo>
                <a:cubicBezTo>
                  <a:pt x="24835" y="5282"/>
                  <a:pt x="19797" y="1"/>
                  <a:pt x="12527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" name="Google Shape;161;p11"/>
          <p:cNvSpPr/>
          <p:nvPr/>
        </p:nvSpPr>
        <p:spPr>
          <a:xfrm rot="3279262" flipH="1">
            <a:off x="-226292" y="-691608"/>
            <a:ext cx="1404819" cy="2093810"/>
          </a:xfrm>
          <a:custGeom>
            <a:avLst/>
            <a:gdLst/>
            <a:ahLst/>
            <a:cxnLst/>
            <a:rect l="l" t="t" r="r" b="b"/>
            <a:pathLst>
              <a:path w="24039" h="44420" extrusionOk="0">
                <a:moveTo>
                  <a:pt x="17715" y="1"/>
                </a:moveTo>
                <a:cubicBezTo>
                  <a:pt x="16371" y="1"/>
                  <a:pt x="14900" y="541"/>
                  <a:pt x="13704" y="2213"/>
                </a:cubicBezTo>
                <a:cubicBezTo>
                  <a:pt x="10848" y="6185"/>
                  <a:pt x="15289" y="12211"/>
                  <a:pt x="13392" y="17300"/>
                </a:cubicBezTo>
                <a:cubicBezTo>
                  <a:pt x="11272" y="22947"/>
                  <a:pt x="1" y="24509"/>
                  <a:pt x="1384" y="34262"/>
                </a:cubicBezTo>
                <a:cubicBezTo>
                  <a:pt x="2268" y="40412"/>
                  <a:pt x="11808" y="44419"/>
                  <a:pt x="18141" y="44419"/>
                </a:cubicBezTo>
                <a:cubicBezTo>
                  <a:pt x="19486" y="44419"/>
                  <a:pt x="20686" y="44239"/>
                  <a:pt x="21628" y="43860"/>
                </a:cubicBezTo>
                <a:cubicBezTo>
                  <a:pt x="21918" y="43748"/>
                  <a:pt x="23413" y="36851"/>
                  <a:pt x="23480" y="36048"/>
                </a:cubicBezTo>
                <a:cubicBezTo>
                  <a:pt x="24038" y="28549"/>
                  <a:pt x="24016" y="20983"/>
                  <a:pt x="23369" y="13484"/>
                </a:cubicBezTo>
                <a:cubicBezTo>
                  <a:pt x="23056" y="9890"/>
                  <a:pt x="22699" y="6252"/>
                  <a:pt x="22186" y="2681"/>
                </a:cubicBezTo>
                <a:cubicBezTo>
                  <a:pt x="22052" y="1766"/>
                  <a:pt x="22141" y="2168"/>
                  <a:pt x="21315" y="1320"/>
                </a:cubicBezTo>
                <a:cubicBezTo>
                  <a:pt x="20767" y="784"/>
                  <a:pt x="19333" y="1"/>
                  <a:pt x="17715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11"/>
          <p:cNvSpPr/>
          <p:nvPr/>
        </p:nvSpPr>
        <p:spPr>
          <a:xfrm flipH="1">
            <a:off x="885666" y="606900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" name="Google Shape;163;p11"/>
          <p:cNvSpPr/>
          <p:nvPr/>
        </p:nvSpPr>
        <p:spPr>
          <a:xfrm flipH="1">
            <a:off x="2476066" y="666550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p11"/>
          <p:cNvSpPr/>
          <p:nvPr/>
        </p:nvSpPr>
        <p:spPr>
          <a:xfrm flipH="1">
            <a:off x="82941" y="1435200"/>
            <a:ext cx="98400" cy="987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tents">
  <p:cSld name="CUSTOM"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3"/>
          <p:cNvSpPr txBox="1">
            <a:spLocks noGrp="1"/>
          </p:cNvSpPr>
          <p:nvPr>
            <p:ph type="title"/>
          </p:nvPr>
        </p:nvSpPr>
        <p:spPr>
          <a:xfrm>
            <a:off x="2727000" y="363275"/>
            <a:ext cx="3690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168" name="Google Shape;168;p13"/>
          <p:cNvSpPr txBox="1">
            <a:spLocks noGrp="1"/>
          </p:cNvSpPr>
          <p:nvPr>
            <p:ph type="subTitle" idx="1"/>
          </p:nvPr>
        </p:nvSpPr>
        <p:spPr>
          <a:xfrm>
            <a:off x="4379650" y="1868975"/>
            <a:ext cx="38301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7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endParaRPr/>
          </a:p>
        </p:txBody>
      </p:sp>
      <p:sp>
        <p:nvSpPr>
          <p:cNvPr id="169" name="Google Shape;169;p13"/>
          <p:cNvSpPr txBox="1">
            <a:spLocks noGrp="1"/>
          </p:cNvSpPr>
          <p:nvPr>
            <p:ph type="subTitle" idx="2"/>
          </p:nvPr>
        </p:nvSpPr>
        <p:spPr>
          <a:xfrm>
            <a:off x="5051588" y="2188088"/>
            <a:ext cx="2486100" cy="6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0" name="Google Shape;170;p13"/>
          <p:cNvSpPr txBox="1">
            <a:spLocks noGrp="1"/>
          </p:cNvSpPr>
          <p:nvPr>
            <p:ph type="subTitle" idx="3"/>
          </p:nvPr>
        </p:nvSpPr>
        <p:spPr>
          <a:xfrm>
            <a:off x="934238" y="1868975"/>
            <a:ext cx="36900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7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endParaRPr/>
          </a:p>
        </p:txBody>
      </p:sp>
      <p:sp>
        <p:nvSpPr>
          <p:cNvPr id="171" name="Google Shape;171;p13"/>
          <p:cNvSpPr txBox="1">
            <a:spLocks noGrp="1"/>
          </p:cNvSpPr>
          <p:nvPr>
            <p:ph type="subTitle" idx="4"/>
          </p:nvPr>
        </p:nvSpPr>
        <p:spPr>
          <a:xfrm>
            <a:off x="1536188" y="2188088"/>
            <a:ext cx="2486100" cy="6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2" name="Google Shape;172;p13"/>
          <p:cNvSpPr txBox="1">
            <a:spLocks noGrp="1"/>
          </p:cNvSpPr>
          <p:nvPr>
            <p:ph type="subTitle" idx="5"/>
          </p:nvPr>
        </p:nvSpPr>
        <p:spPr>
          <a:xfrm>
            <a:off x="4379600" y="3770850"/>
            <a:ext cx="38301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7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endParaRPr/>
          </a:p>
        </p:txBody>
      </p:sp>
      <p:sp>
        <p:nvSpPr>
          <p:cNvPr id="173" name="Google Shape;173;p13"/>
          <p:cNvSpPr txBox="1">
            <a:spLocks noGrp="1"/>
          </p:cNvSpPr>
          <p:nvPr>
            <p:ph type="subTitle" idx="6"/>
          </p:nvPr>
        </p:nvSpPr>
        <p:spPr>
          <a:xfrm>
            <a:off x="5051588" y="4089975"/>
            <a:ext cx="2486100" cy="6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4" name="Google Shape;174;p13"/>
          <p:cNvSpPr txBox="1">
            <a:spLocks noGrp="1"/>
          </p:cNvSpPr>
          <p:nvPr>
            <p:ph type="subTitle" idx="7"/>
          </p:nvPr>
        </p:nvSpPr>
        <p:spPr>
          <a:xfrm>
            <a:off x="934238" y="3770850"/>
            <a:ext cx="36900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7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endParaRPr/>
          </a:p>
        </p:txBody>
      </p:sp>
      <p:sp>
        <p:nvSpPr>
          <p:cNvPr id="175" name="Google Shape;175;p13"/>
          <p:cNvSpPr txBox="1">
            <a:spLocks noGrp="1"/>
          </p:cNvSpPr>
          <p:nvPr>
            <p:ph type="subTitle" idx="8"/>
          </p:nvPr>
        </p:nvSpPr>
        <p:spPr>
          <a:xfrm>
            <a:off x="1536188" y="4089975"/>
            <a:ext cx="2486100" cy="6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6" name="Google Shape;176;p13"/>
          <p:cNvSpPr txBox="1">
            <a:spLocks noGrp="1"/>
          </p:cNvSpPr>
          <p:nvPr>
            <p:ph type="title" idx="9" hasCustomPrompt="1"/>
          </p:nvPr>
        </p:nvSpPr>
        <p:spPr>
          <a:xfrm>
            <a:off x="2259638" y="1171113"/>
            <a:ext cx="1039200" cy="667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50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177" name="Google Shape;177;p13"/>
          <p:cNvSpPr txBox="1">
            <a:spLocks noGrp="1"/>
          </p:cNvSpPr>
          <p:nvPr>
            <p:ph type="title" idx="13" hasCustomPrompt="1"/>
          </p:nvPr>
        </p:nvSpPr>
        <p:spPr>
          <a:xfrm>
            <a:off x="5775063" y="1171113"/>
            <a:ext cx="1039200" cy="667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50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178" name="Google Shape;178;p13"/>
          <p:cNvSpPr txBox="1">
            <a:spLocks noGrp="1"/>
          </p:cNvSpPr>
          <p:nvPr>
            <p:ph type="title" idx="14" hasCustomPrompt="1"/>
          </p:nvPr>
        </p:nvSpPr>
        <p:spPr>
          <a:xfrm>
            <a:off x="2259638" y="3071125"/>
            <a:ext cx="1039200" cy="667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50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179" name="Google Shape;179;p13"/>
          <p:cNvSpPr txBox="1">
            <a:spLocks noGrp="1"/>
          </p:cNvSpPr>
          <p:nvPr>
            <p:ph type="title" idx="15" hasCustomPrompt="1"/>
          </p:nvPr>
        </p:nvSpPr>
        <p:spPr>
          <a:xfrm>
            <a:off x="5775063" y="3071125"/>
            <a:ext cx="1039200" cy="667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50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180" name="Google Shape;180;p13"/>
          <p:cNvSpPr/>
          <p:nvPr/>
        </p:nvSpPr>
        <p:spPr>
          <a:xfrm rot="-5267561">
            <a:off x="-2166865" y="2462282"/>
            <a:ext cx="4818716" cy="780968"/>
          </a:xfrm>
          <a:custGeom>
            <a:avLst/>
            <a:gdLst/>
            <a:ahLst/>
            <a:cxnLst/>
            <a:rect l="l" t="t" r="r" b="b"/>
            <a:pathLst>
              <a:path w="79484" h="14785" extrusionOk="0">
                <a:moveTo>
                  <a:pt x="64823" y="0"/>
                </a:moveTo>
                <a:cubicBezTo>
                  <a:pt x="56730" y="0"/>
                  <a:pt x="48629" y="357"/>
                  <a:pt x="40537" y="566"/>
                </a:cubicBezTo>
                <a:cubicBezTo>
                  <a:pt x="32882" y="767"/>
                  <a:pt x="25204" y="856"/>
                  <a:pt x="17548" y="856"/>
                </a:cubicBezTo>
                <a:lnTo>
                  <a:pt x="6188" y="856"/>
                </a:lnTo>
                <a:cubicBezTo>
                  <a:pt x="5806" y="856"/>
                  <a:pt x="5327" y="841"/>
                  <a:pt x="4808" y="841"/>
                </a:cubicBezTo>
                <a:cubicBezTo>
                  <a:pt x="2720" y="841"/>
                  <a:pt x="0" y="1085"/>
                  <a:pt x="519" y="3534"/>
                </a:cubicBezTo>
                <a:cubicBezTo>
                  <a:pt x="1166" y="6614"/>
                  <a:pt x="4269" y="9560"/>
                  <a:pt x="6746" y="11190"/>
                </a:cubicBezTo>
                <a:cubicBezTo>
                  <a:pt x="10540" y="13712"/>
                  <a:pt x="15160" y="14738"/>
                  <a:pt x="19713" y="14783"/>
                </a:cubicBezTo>
                <a:cubicBezTo>
                  <a:pt x="19807" y="14784"/>
                  <a:pt x="19901" y="14784"/>
                  <a:pt x="19995" y="14784"/>
                </a:cubicBezTo>
                <a:cubicBezTo>
                  <a:pt x="22334" y="14784"/>
                  <a:pt x="24671" y="14518"/>
                  <a:pt x="26967" y="14024"/>
                </a:cubicBezTo>
                <a:cubicBezTo>
                  <a:pt x="29891" y="13377"/>
                  <a:pt x="32703" y="12350"/>
                  <a:pt x="35515" y="11324"/>
                </a:cubicBezTo>
                <a:cubicBezTo>
                  <a:pt x="42724" y="8712"/>
                  <a:pt x="50045" y="6235"/>
                  <a:pt x="57633" y="5141"/>
                </a:cubicBezTo>
                <a:cubicBezTo>
                  <a:pt x="61727" y="4546"/>
                  <a:pt x="65864" y="4360"/>
                  <a:pt x="70011" y="4360"/>
                </a:cubicBezTo>
                <a:cubicBezTo>
                  <a:pt x="73167" y="4360"/>
                  <a:pt x="76330" y="4468"/>
                  <a:pt x="79484" y="4583"/>
                </a:cubicBezTo>
                <a:cubicBezTo>
                  <a:pt x="79461" y="3222"/>
                  <a:pt x="79439" y="1860"/>
                  <a:pt x="79439" y="499"/>
                </a:cubicBezTo>
                <a:cubicBezTo>
                  <a:pt x="74572" y="130"/>
                  <a:pt x="69699" y="0"/>
                  <a:pt x="6482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" name="Google Shape;181;p13"/>
          <p:cNvSpPr/>
          <p:nvPr/>
        </p:nvSpPr>
        <p:spPr>
          <a:xfrm rot="-5400000">
            <a:off x="-954332" y="1253578"/>
            <a:ext cx="2393629" cy="966464"/>
          </a:xfrm>
          <a:custGeom>
            <a:avLst/>
            <a:gdLst/>
            <a:ahLst/>
            <a:cxnLst/>
            <a:rect l="l" t="t" r="r" b="b"/>
            <a:pathLst>
              <a:path w="72716" h="43165" extrusionOk="0">
                <a:moveTo>
                  <a:pt x="36506" y="1"/>
                </a:moveTo>
                <a:cubicBezTo>
                  <a:pt x="24983" y="1"/>
                  <a:pt x="13559" y="1174"/>
                  <a:pt x="0" y="3973"/>
                </a:cubicBezTo>
                <a:cubicBezTo>
                  <a:pt x="982" y="6629"/>
                  <a:pt x="1205" y="12052"/>
                  <a:pt x="1853" y="14262"/>
                </a:cubicBezTo>
                <a:cubicBezTo>
                  <a:pt x="3259" y="19194"/>
                  <a:pt x="12610" y="30220"/>
                  <a:pt x="23859" y="33077"/>
                </a:cubicBezTo>
                <a:cubicBezTo>
                  <a:pt x="25907" y="33596"/>
                  <a:pt x="27823" y="33808"/>
                  <a:pt x="29631" y="33808"/>
                </a:cubicBezTo>
                <a:cubicBezTo>
                  <a:pt x="37728" y="33808"/>
                  <a:pt x="43662" y="29551"/>
                  <a:pt x="49622" y="29551"/>
                </a:cubicBezTo>
                <a:cubicBezTo>
                  <a:pt x="50569" y="29551"/>
                  <a:pt x="51516" y="29659"/>
                  <a:pt x="52472" y="29907"/>
                </a:cubicBezTo>
                <a:cubicBezTo>
                  <a:pt x="60284" y="31938"/>
                  <a:pt x="55507" y="42049"/>
                  <a:pt x="72715" y="43165"/>
                </a:cubicBezTo>
                <a:cubicBezTo>
                  <a:pt x="70483" y="29863"/>
                  <a:pt x="71086" y="16270"/>
                  <a:pt x="71689" y="2812"/>
                </a:cubicBezTo>
                <a:cubicBezTo>
                  <a:pt x="58580" y="1069"/>
                  <a:pt x="47498" y="1"/>
                  <a:pt x="3650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" name="Google Shape;182;p13"/>
          <p:cNvSpPr/>
          <p:nvPr/>
        </p:nvSpPr>
        <p:spPr>
          <a:xfrm rot="5400000">
            <a:off x="-672825" y="419298"/>
            <a:ext cx="2096898" cy="989152"/>
          </a:xfrm>
          <a:custGeom>
            <a:avLst/>
            <a:gdLst/>
            <a:ahLst/>
            <a:cxnLst/>
            <a:rect l="l" t="t" r="r" b="b"/>
            <a:pathLst>
              <a:path w="143993" h="61524" extrusionOk="0">
                <a:moveTo>
                  <a:pt x="25900" y="1"/>
                </a:moveTo>
                <a:cubicBezTo>
                  <a:pt x="11671" y="1"/>
                  <a:pt x="1" y="8596"/>
                  <a:pt x="1" y="8596"/>
                </a:cubicBezTo>
                <a:lnTo>
                  <a:pt x="186" y="61523"/>
                </a:lnTo>
                <a:lnTo>
                  <a:pt x="143993" y="61523"/>
                </a:lnTo>
                <a:cubicBezTo>
                  <a:pt x="138074" y="43327"/>
                  <a:pt x="128448" y="39288"/>
                  <a:pt x="117124" y="39288"/>
                </a:cubicBezTo>
                <a:cubicBezTo>
                  <a:pt x="108085" y="39288"/>
                  <a:pt x="97965" y="41861"/>
                  <a:pt x="87783" y="41861"/>
                </a:cubicBezTo>
                <a:cubicBezTo>
                  <a:pt x="83897" y="41861"/>
                  <a:pt x="80003" y="41486"/>
                  <a:pt x="76156" y="40451"/>
                </a:cubicBezTo>
                <a:cubicBezTo>
                  <a:pt x="58842" y="35830"/>
                  <a:pt x="64326" y="18763"/>
                  <a:pt x="43685" y="5269"/>
                </a:cubicBezTo>
                <a:cubicBezTo>
                  <a:pt x="37737" y="1386"/>
                  <a:pt x="31612" y="1"/>
                  <a:pt x="2590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p13"/>
          <p:cNvSpPr/>
          <p:nvPr/>
        </p:nvSpPr>
        <p:spPr>
          <a:xfrm rot="5400000">
            <a:off x="121363" y="3132963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" name="Google Shape;184;p13"/>
          <p:cNvSpPr/>
          <p:nvPr/>
        </p:nvSpPr>
        <p:spPr>
          <a:xfrm rot="5400000">
            <a:off x="993813" y="264713"/>
            <a:ext cx="98400" cy="987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5" name="Google Shape;185;p13"/>
          <p:cNvSpPr/>
          <p:nvPr/>
        </p:nvSpPr>
        <p:spPr>
          <a:xfrm rot="5400000">
            <a:off x="540138" y="1290438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6" name="Google Shape;186;p13"/>
          <p:cNvSpPr/>
          <p:nvPr/>
        </p:nvSpPr>
        <p:spPr>
          <a:xfrm rot="5400000">
            <a:off x="441438" y="2700513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7" name="Google Shape;187;p13"/>
          <p:cNvSpPr/>
          <p:nvPr/>
        </p:nvSpPr>
        <p:spPr>
          <a:xfrm rot="5532439">
            <a:off x="6598811" y="1897536"/>
            <a:ext cx="4818716" cy="780968"/>
          </a:xfrm>
          <a:custGeom>
            <a:avLst/>
            <a:gdLst/>
            <a:ahLst/>
            <a:cxnLst/>
            <a:rect l="l" t="t" r="r" b="b"/>
            <a:pathLst>
              <a:path w="79484" h="14785" extrusionOk="0">
                <a:moveTo>
                  <a:pt x="64823" y="0"/>
                </a:moveTo>
                <a:cubicBezTo>
                  <a:pt x="56730" y="0"/>
                  <a:pt x="48629" y="357"/>
                  <a:pt x="40537" y="566"/>
                </a:cubicBezTo>
                <a:cubicBezTo>
                  <a:pt x="32882" y="767"/>
                  <a:pt x="25204" y="856"/>
                  <a:pt x="17548" y="856"/>
                </a:cubicBezTo>
                <a:lnTo>
                  <a:pt x="6188" y="856"/>
                </a:lnTo>
                <a:cubicBezTo>
                  <a:pt x="5806" y="856"/>
                  <a:pt x="5327" y="841"/>
                  <a:pt x="4808" y="841"/>
                </a:cubicBezTo>
                <a:cubicBezTo>
                  <a:pt x="2720" y="841"/>
                  <a:pt x="0" y="1085"/>
                  <a:pt x="519" y="3534"/>
                </a:cubicBezTo>
                <a:cubicBezTo>
                  <a:pt x="1166" y="6614"/>
                  <a:pt x="4269" y="9560"/>
                  <a:pt x="6746" y="11190"/>
                </a:cubicBezTo>
                <a:cubicBezTo>
                  <a:pt x="10540" y="13712"/>
                  <a:pt x="15160" y="14738"/>
                  <a:pt x="19713" y="14783"/>
                </a:cubicBezTo>
                <a:cubicBezTo>
                  <a:pt x="19807" y="14784"/>
                  <a:pt x="19901" y="14784"/>
                  <a:pt x="19995" y="14784"/>
                </a:cubicBezTo>
                <a:cubicBezTo>
                  <a:pt x="22334" y="14784"/>
                  <a:pt x="24671" y="14518"/>
                  <a:pt x="26967" y="14024"/>
                </a:cubicBezTo>
                <a:cubicBezTo>
                  <a:pt x="29891" y="13377"/>
                  <a:pt x="32703" y="12350"/>
                  <a:pt x="35515" y="11324"/>
                </a:cubicBezTo>
                <a:cubicBezTo>
                  <a:pt x="42724" y="8712"/>
                  <a:pt x="50045" y="6235"/>
                  <a:pt x="57633" y="5141"/>
                </a:cubicBezTo>
                <a:cubicBezTo>
                  <a:pt x="61727" y="4546"/>
                  <a:pt x="65864" y="4360"/>
                  <a:pt x="70011" y="4360"/>
                </a:cubicBezTo>
                <a:cubicBezTo>
                  <a:pt x="73167" y="4360"/>
                  <a:pt x="76330" y="4468"/>
                  <a:pt x="79484" y="4583"/>
                </a:cubicBezTo>
                <a:cubicBezTo>
                  <a:pt x="79461" y="3222"/>
                  <a:pt x="79439" y="1860"/>
                  <a:pt x="79439" y="499"/>
                </a:cubicBezTo>
                <a:cubicBezTo>
                  <a:pt x="74572" y="130"/>
                  <a:pt x="69699" y="0"/>
                  <a:pt x="6482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8" name="Google Shape;188;p13"/>
          <p:cNvSpPr/>
          <p:nvPr/>
        </p:nvSpPr>
        <p:spPr>
          <a:xfrm rot="5400000">
            <a:off x="7811366" y="2920743"/>
            <a:ext cx="2393629" cy="966464"/>
          </a:xfrm>
          <a:custGeom>
            <a:avLst/>
            <a:gdLst/>
            <a:ahLst/>
            <a:cxnLst/>
            <a:rect l="l" t="t" r="r" b="b"/>
            <a:pathLst>
              <a:path w="72716" h="43165" extrusionOk="0">
                <a:moveTo>
                  <a:pt x="36506" y="1"/>
                </a:moveTo>
                <a:cubicBezTo>
                  <a:pt x="24983" y="1"/>
                  <a:pt x="13559" y="1174"/>
                  <a:pt x="0" y="3973"/>
                </a:cubicBezTo>
                <a:cubicBezTo>
                  <a:pt x="982" y="6629"/>
                  <a:pt x="1205" y="12052"/>
                  <a:pt x="1853" y="14262"/>
                </a:cubicBezTo>
                <a:cubicBezTo>
                  <a:pt x="3259" y="19194"/>
                  <a:pt x="12610" y="30220"/>
                  <a:pt x="23859" y="33077"/>
                </a:cubicBezTo>
                <a:cubicBezTo>
                  <a:pt x="25907" y="33596"/>
                  <a:pt x="27823" y="33808"/>
                  <a:pt x="29631" y="33808"/>
                </a:cubicBezTo>
                <a:cubicBezTo>
                  <a:pt x="37728" y="33808"/>
                  <a:pt x="43662" y="29551"/>
                  <a:pt x="49622" y="29551"/>
                </a:cubicBezTo>
                <a:cubicBezTo>
                  <a:pt x="50569" y="29551"/>
                  <a:pt x="51516" y="29659"/>
                  <a:pt x="52472" y="29907"/>
                </a:cubicBezTo>
                <a:cubicBezTo>
                  <a:pt x="60284" y="31938"/>
                  <a:pt x="55507" y="42049"/>
                  <a:pt x="72715" y="43165"/>
                </a:cubicBezTo>
                <a:cubicBezTo>
                  <a:pt x="70483" y="29863"/>
                  <a:pt x="71086" y="16270"/>
                  <a:pt x="71689" y="2812"/>
                </a:cubicBezTo>
                <a:cubicBezTo>
                  <a:pt x="58580" y="1069"/>
                  <a:pt x="47498" y="1"/>
                  <a:pt x="3650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9" name="Google Shape;189;p13"/>
          <p:cNvSpPr/>
          <p:nvPr/>
        </p:nvSpPr>
        <p:spPr>
          <a:xfrm rot="-5400000">
            <a:off x="7826590" y="3732336"/>
            <a:ext cx="2096898" cy="989152"/>
          </a:xfrm>
          <a:custGeom>
            <a:avLst/>
            <a:gdLst/>
            <a:ahLst/>
            <a:cxnLst/>
            <a:rect l="l" t="t" r="r" b="b"/>
            <a:pathLst>
              <a:path w="143993" h="61524" extrusionOk="0">
                <a:moveTo>
                  <a:pt x="25900" y="1"/>
                </a:moveTo>
                <a:cubicBezTo>
                  <a:pt x="11671" y="1"/>
                  <a:pt x="1" y="8596"/>
                  <a:pt x="1" y="8596"/>
                </a:cubicBezTo>
                <a:lnTo>
                  <a:pt x="186" y="61523"/>
                </a:lnTo>
                <a:lnTo>
                  <a:pt x="143993" y="61523"/>
                </a:lnTo>
                <a:cubicBezTo>
                  <a:pt x="138074" y="43327"/>
                  <a:pt x="128448" y="39288"/>
                  <a:pt x="117124" y="39288"/>
                </a:cubicBezTo>
                <a:cubicBezTo>
                  <a:pt x="108085" y="39288"/>
                  <a:pt x="97965" y="41861"/>
                  <a:pt x="87783" y="41861"/>
                </a:cubicBezTo>
                <a:cubicBezTo>
                  <a:pt x="83897" y="41861"/>
                  <a:pt x="80003" y="41486"/>
                  <a:pt x="76156" y="40451"/>
                </a:cubicBezTo>
                <a:cubicBezTo>
                  <a:pt x="58842" y="35830"/>
                  <a:pt x="64326" y="18763"/>
                  <a:pt x="43685" y="5269"/>
                </a:cubicBezTo>
                <a:cubicBezTo>
                  <a:pt x="37737" y="1386"/>
                  <a:pt x="31612" y="1"/>
                  <a:pt x="2590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0" name="Google Shape;190;p13"/>
          <p:cNvSpPr/>
          <p:nvPr/>
        </p:nvSpPr>
        <p:spPr>
          <a:xfrm rot="-5400000">
            <a:off x="8965800" y="1844324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1" name="Google Shape;191;p13"/>
          <p:cNvSpPr/>
          <p:nvPr/>
        </p:nvSpPr>
        <p:spPr>
          <a:xfrm rot="-5400000">
            <a:off x="8612125" y="3751649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2" name="Google Shape;192;p13"/>
          <p:cNvSpPr/>
          <p:nvPr/>
        </p:nvSpPr>
        <p:spPr>
          <a:xfrm rot="-5400000">
            <a:off x="8710825" y="2341574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3" name="Google Shape;193;p13"/>
          <p:cNvSpPr/>
          <p:nvPr/>
        </p:nvSpPr>
        <p:spPr>
          <a:xfrm rot="-5400000">
            <a:off x="8158450" y="4777374"/>
            <a:ext cx="98400" cy="987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CUSTOM_2"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14"/>
          <p:cNvSpPr txBox="1">
            <a:spLocks noGrp="1"/>
          </p:cNvSpPr>
          <p:nvPr>
            <p:ph type="title"/>
          </p:nvPr>
        </p:nvSpPr>
        <p:spPr>
          <a:xfrm>
            <a:off x="3373350" y="2938325"/>
            <a:ext cx="4044000" cy="49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5100"/>
              <a:buNone/>
              <a:defRPr sz="3000"/>
            </a:lvl1pPr>
            <a:lvl2pPr lvl="1" rtl="0">
              <a:spcBef>
                <a:spcPts val="160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96" name="Google Shape;196;p14"/>
          <p:cNvSpPr txBox="1">
            <a:spLocks noGrp="1"/>
          </p:cNvSpPr>
          <p:nvPr>
            <p:ph type="subTitle" idx="1"/>
          </p:nvPr>
        </p:nvSpPr>
        <p:spPr>
          <a:xfrm>
            <a:off x="1726650" y="1707450"/>
            <a:ext cx="5690700" cy="98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200"/>
              <a:buNone/>
              <a:defRPr sz="2000"/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7" name="Google Shape;197;p14"/>
          <p:cNvSpPr/>
          <p:nvPr/>
        </p:nvSpPr>
        <p:spPr>
          <a:xfrm>
            <a:off x="2301825" y="-81050"/>
            <a:ext cx="5472801" cy="1242133"/>
          </a:xfrm>
          <a:custGeom>
            <a:avLst/>
            <a:gdLst/>
            <a:ahLst/>
            <a:cxnLst/>
            <a:rect l="l" t="t" r="r" b="b"/>
            <a:pathLst>
              <a:path w="113987" h="48554" extrusionOk="0">
                <a:moveTo>
                  <a:pt x="1" y="1"/>
                </a:moveTo>
                <a:cubicBezTo>
                  <a:pt x="1664" y="4622"/>
                  <a:pt x="7395" y="8627"/>
                  <a:pt x="14480" y="9243"/>
                </a:cubicBezTo>
                <a:cubicBezTo>
                  <a:pt x="15269" y="9310"/>
                  <a:pt x="16057" y="9341"/>
                  <a:pt x="16844" y="9341"/>
                </a:cubicBezTo>
                <a:cubicBezTo>
                  <a:pt x="26954" y="9341"/>
                  <a:pt x="36902" y="4191"/>
                  <a:pt x="46543" y="4191"/>
                </a:cubicBezTo>
                <a:cubicBezTo>
                  <a:pt x="48520" y="4191"/>
                  <a:pt x="50484" y="4408"/>
                  <a:pt x="52434" y="4930"/>
                </a:cubicBezTo>
                <a:cubicBezTo>
                  <a:pt x="59335" y="6717"/>
                  <a:pt x="63032" y="11831"/>
                  <a:pt x="63833" y="16760"/>
                </a:cubicBezTo>
                <a:cubicBezTo>
                  <a:pt x="64634" y="21750"/>
                  <a:pt x="63155" y="26680"/>
                  <a:pt x="62970" y="31609"/>
                </a:cubicBezTo>
                <a:cubicBezTo>
                  <a:pt x="62847" y="36538"/>
                  <a:pt x="64264" y="41898"/>
                  <a:pt x="69563" y="45349"/>
                </a:cubicBezTo>
                <a:cubicBezTo>
                  <a:pt x="73005" y="47564"/>
                  <a:pt x="77580" y="48553"/>
                  <a:pt x="82312" y="48553"/>
                </a:cubicBezTo>
                <a:cubicBezTo>
                  <a:pt x="88505" y="48553"/>
                  <a:pt x="94967" y="46857"/>
                  <a:pt x="99507" y="43993"/>
                </a:cubicBezTo>
                <a:cubicBezTo>
                  <a:pt x="107579" y="38941"/>
                  <a:pt x="110906" y="31362"/>
                  <a:pt x="112508" y="24030"/>
                </a:cubicBezTo>
                <a:cubicBezTo>
                  <a:pt x="113987" y="17253"/>
                  <a:pt x="112262" y="3821"/>
                  <a:pt x="10382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8" name="Google Shape;198;p14"/>
          <p:cNvSpPr/>
          <p:nvPr/>
        </p:nvSpPr>
        <p:spPr>
          <a:xfrm rot="10800000">
            <a:off x="3105740" y="-321877"/>
            <a:ext cx="2419310" cy="861877"/>
          </a:xfrm>
          <a:custGeom>
            <a:avLst/>
            <a:gdLst/>
            <a:ahLst/>
            <a:cxnLst/>
            <a:rect l="l" t="t" r="r" b="b"/>
            <a:pathLst>
              <a:path w="49839" h="23502" extrusionOk="0">
                <a:moveTo>
                  <a:pt x="12527" y="1"/>
                </a:moveTo>
                <a:cubicBezTo>
                  <a:pt x="11413" y="1"/>
                  <a:pt x="10247" y="125"/>
                  <a:pt x="9017" y="410"/>
                </a:cubicBezTo>
                <a:cubicBezTo>
                  <a:pt x="4486" y="1459"/>
                  <a:pt x="402" y="6325"/>
                  <a:pt x="157" y="11280"/>
                </a:cubicBezTo>
                <a:cubicBezTo>
                  <a:pt x="0" y="14650"/>
                  <a:pt x="1518" y="19694"/>
                  <a:pt x="5468" y="22238"/>
                </a:cubicBezTo>
                <a:cubicBezTo>
                  <a:pt x="6967" y="23186"/>
                  <a:pt x="8215" y="23502"/>
                  <a:pt x="9471" y="23502"/>
                </a:cubicBezTo>
                <a:cubicBezTo>
                  <a:pt x="10404" y="23502"/>
                  <a:pt x="11341" y="23327"/>
                  <a:pt x="12387" y="23109"/>
                </a:cubicBezTo>
                <a:cubicBezTo>
                  <a:pt x="23723" y="20797"/>
                  <a:pt x="35152" y="18016"/>
                  <a:pt x="46692" y="18016"/>
                </a:cubicBezTo>
                <a:cubicBezTo>
                  <a:pt x="47740" y="18016"/>
                  <a:pt x="48789" y="18039"/>
                  <a:pt x="49839" y="18087"/>
                </a:cubicBezTo>
                <a:cubicBezTo>
                  <a:pt x="49214" y="15520"/>
                  <a:pt x="49147" y="12820"/>
                  <a:pt x="48500" y="10253"/>
                </a:cubicBezTo>
                <a:cubicBezTo>
                  <a:pt x="47830" y="7664"/>
                  <a:pt x="46245" y="3624"/>
                  <a:pt x="43723" y="2486"/>
                </a:cubicBezTo>
                <a:cubicBezTo>
                  <a:pt x="43091" y="2196"/>
                  <a:pt x="42479" y="2074"/>
                  <a:pt x="41873" y="2074"/>
                </a:cubicBezTo>
                <a:cubicBezTo>
                  <a:pt x="38847" y="2074"/>
                  <a:pt x="35967" y="5108"/>
                  <a:pt x="31336" y="5276"/>
                </a:cubicBezTo>
                <a:cubicBezTo>
                  <a:pt x="31216" y="5280"/>
                  <a:pt x="31096" y="5282"/>
                  <a:pt x="30977" y="5282"/>
                </a:cubicBezTo>
                <a:cubicBezTo>
                  <a:pt x="24835" y="5282"/>
                  <a:pt x="19797" y="1"/>
                  <a:pt x="12527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9" name="Google Shape;199;p14"/>
          <p:cNvSpPr/>
          <p:nvPr/>
        </p:nvSpPr>
        <p:spPr>
          <a:xfrm rot="-5400000">
            <a:off x="5094113" y="-676765"/>
            <a:ext cx="969192" cy="1790903"/>
          </a:xfrm>
          <a:custGeom>
            <a:avLst/>
            <a:gdLst/>
            <a:ahLst/>
            <a:cxnLst/>
            <a:rect l="l" t="t" r="r" b="b"/>
            <a:pathLst>
              <a:path w="24039" h="44420" extrusionOk="0">
                <a:moveTo>
                  <a:pt x="17715" y="1"/>
                </a:moveTo>
                <a:cubicBezTo>
                  <a:pt x="16371" y="1"/>
                  <a:pt x="14900" y="541"/>
                  <a:pt x="13704" y="2213"/>
                </a:cubicBezTo>
                <a:cubicBezTo>
                  <a:pt x="10848" y="6185"/>
                  <a:pt x="15289" y="12211"/>
                  <a:pt x="13392" y="17300"/>
                </a:cubicBezTo>
                <a:cubicBezTo>
                  <a:pt x="11272" y="22947"/>
                  <a:pt x="1" y="24509"/>
                  <a:pt x="1384" y="34262"/>
                </a:cubicBezTo>
                <a:cubicBezTo>
                  <a:pt x="2268" y="40412"/>
                  <a:pt x="11808" y="44419"/>
                  <a:pt x="18141" y="44419"/>
                </a:cubicBezTo>
                <a:cubicBezTo>
                  <a:pt x="19486" y="44419"/>
                  <a:pt x="20686" y="44239"/>
                  <a:pt x="21628" y="43860"/>
                </a:cubicBezTo>
                <a:cubicBezTo>
                  <a:pt x="21918" y="43748"/>
                  <a:pt x="23413" y="36851"/>
                  <a:pt x="23480" y="36048"/>
                </a:cubicBezTo>
                <a:cubicBezTo>
                  <a:pt x="24038" y="28549"/>
                  <a:pt x="24016" y="20983"/>
                  <a:pt x="23369" y="13484"/>
                </a:cubicBezTo>
                <a:cubicBezTo>
                  <a:pt x="23056" y="9890"/>
                  <a:pt x="22699" y="6252"/>
                  <a:pt x="22186" y="2681"/>
                </a:cubicBezTo>
                <a:cubicBezTo>
                  <a:pt x="22052" y="1766"/>
                  <a:pt x="22141" y="2168"/>
                  <a:pt x="21315" y="1320"/>
                </a:cubicBezTo>
                <a:cubicBezTo>
                  <a:pt x="20767" y="784"/>
                  <a:pt x="19333" y="1"/>
                  <a:pt x="17715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0" name="Google Shape;200;p14"/>
          <p:cNvSpPr/>
          <p:nvPr/>
        </p:nvSpPr>
        <p:spPr>
          <a:xfrm rot="5400000">
            <a:off x="6553938" y="458250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1" name="Google Shape;201;p14"/>
          <p:cNvSpPr/>
          <p:nvPr/>
        </p:nvSpPr>
        <p:spPr>
          <a:xfrm rot="5400000">
            <a:off x="4522788" y="649313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" name="Google Shape;202;p14"/>
          <p:cNvSpPr/>
          <p:nvPr/>
        </p:nvSpPr>
        <p:spPr>
          <a:xfrm rot="5400000">
            <a:off x="8054788" y="93838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3" name="Google Shape;203;p14"/>
          <p:cNvSpPr/>
          <p:nvPr/>
        </p:nvSpPr>
        <p:spPr>
          <a:xfrm rot="5400000">
            <a:off x="2853363" y="301738"/>
            <a:ext cx="163500" cy="1635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4" name="Google Shape;204;p14"/>
          <p:cNvSpPr/>
          <p:nvPr/>
        </p:nvSpPr>
        <p:spPr>
          <a:xfrm rot="5400000">
            <a:off x="2401288" y="539838"/>
            <a:ext cx="98400" cy="987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5" name="Google Shape;205;p14"/>
          <p:cNvSpPr/>
          <p:nvPr/>
        </p:nvSpPr>
        <p:spPr>
          <a:xfrm rot="10800000">
            <a:off x="1820973" y="3982367"/>
            <a:ext cx="5577954" cy="1242133"/>
          </a:xfrm>
          <a:custGeom>
            <a:avLst/>
            <a:gdLst/>
            <a:ahLst/>
            <a:cxnLst/>
            <a:rect l="l" t="t" r="r" b="b"/>
            <a:pathLst>
              <a:path w="113987" h="48554" extrusionOk="0">
                <a:moveTo>
                  <a:pt x="1" y="1"/>
                </a:moveTo>
                <a:cubicBezTo>
                  <a:pt x="1664" y="4622"/>
                  <a:pt x="7395" y="8627"/>
                  <a:pt x="14480" y="9243"/>
                </a:cubicBezTo>
                <a:cubicBezTo>
                  <a:pt x="15269" y="9310"/>
                  <a:pt x="16057" y="9341"/>
                  <a:pt x="16844" y="9341"/>
                </a:cubicBezTo>
                <a:cubicBezTo>
                  <a:pt x="26954" y="9341"/>
                  <a:pt x="36902" y="4191"/>
                  <a:pt x="46543" y="4191"/>
                </a:cubicBezTo>
                <a:cubicBezTo>
                  <a:pt x="48520" y="4191"/>
                  <a:pt x="50484" y="4408"/>
                  <a:pt x="52434" y="4930"/>
                </a:cubicBezTo>
                <a:cubicBezTo>
                  <a:pt x="59335" y="6717"/>
                  <a:pt x="63032" y="11831"/>
                  <a:pt x="63833" y="16760"/>
                </a:cubicBezTo>
                <a:cubicBezTo>
                  <a:pt x="64634" y="21750"/>
                  <a:pt x="63155" y="26680"/>
                  <a:pt x="62970" y="31609"/>
                </a:cubicBezTo>
                <a:cubicBezTo>
                  <a:pt x="62847" y="36538"/>
                  <a:pt x="64264" y="41898"/>
                  <a:pt x="69563" y="45349"/>
                </a:cubicBezTo>
                <a:cubicBezTo>
                  <a:pt x="73005" y="47564"/>
                  <a:pt x="77580" y="48553"/>
                  <a:pt x="82312" y="48553"/>
                </a:cubicBezTo>
                <a:cubicBezTo>
                  <a:pt x="88505" y="48553"/>
                  <a:pt x="94967" y="46857"/>
                  <a:pt x="99507" y="43993"/>
                </a:cubicBezTo>
                <a:cubicBezTo>
                  <a:pt x="107579" y="38941"/>
                  <a:pt x="110906" y="31362"/>
                  <a:pt x="112508" y="24030"/>
                </a:cubicBezTo>
                <a:cubicBezTo>
                  <a:pt x="113987" y="17253"/>
                  <a:pt x="112262" y="3821"/>
                  <a:pt x="10382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6" name="Google Shape;206;p14"/>
          <p:cNvSpPr/>
          <p:nvPr/>
        </p:nvSpPr>
        <p:spPr>
          <a:xfrm>
            <a:off x="4175688" y="4603443"/>
            <a:ext cx="2419310" cy="861877"/>
          </a:xfrm>
          <a:custGeom>
            <a:avLst/>
            <a:gdLst/>
            <a:ahLst/>
            <a:cxnLst/>
            <a:rect l="l" t="t" r="r" b="b"/>
            <a:pathLst>
              <a:path w="49839" h="23502" extrusionOk="0">
                <a:moveTo>
                  <a:pt x="12527" y="1"/>
                </a:moveTo>
                <a:cubicBezTo>
                  <a:pt x="11413" y="1"/>
                  <a:pt x="10247" y="125"/>
                  <a:pt x="9017" y="410"/>
                </a:cubicBezTo>
                <a:cubicBezTo>
                  <a:pt x="4486" y="1459"/>
                  <a:pt x="402" y="6325"/>
                  <a:pt x="157" y="11280"/>
                </a:cubicBezTo>
                <a:cubicBezTo>
                  <a:pt x="0" y="14650"/>
                  <a:pt x="1518" y="19694"/>
                  <a:pt x="5468" y="22238"/>
                </a:cubicBezTo>
                <a:cubicBezTo>
                  <a:pt x="6967" y="23186"/>
                  <a:pt x="8215" y="23502"/>
                  <a:pt x="9471" y="23502"/>
                </a:cubicBezTo>
                <a:cubicBezTo>
                  <a:pt x="10404" y="23502"/>
                  <a:pt x="11341" y="23327"/>
                  <a:pt x="12387" y="23109"/>
                </a:cubicBezTo>
                <a:cubicBezTo>
                  <a:pt x="23723" y="20797"/>
                  <a:pt x="35152" y="18016"/>
                  <a:pt x="46692" y="18016"/>
                </a:cubicBezTo>
                <a:cubicBezTo>
                  <a:pt x="47740" y="18016"/>
                  <a:pt x="48789" y="18039"/>
                  <a:pt x="49839" y="18087"/>
                </a:cubicBezTo>
                <a:cubicBezTo>
                  <a:pt x="49214" y="15520"/>
                  <a:pt x="49147" y="12820"/>
                  <a:pt x="48500" y="10253"/>
                </a:cubicBezTo>
                <a:cubicBezTo>
                  <a:pt x="47830" y="7664"/>
                  <a:pt x="46245" y="3624"/>
                  <a:pt x="43723" y="2486"/>
                </a:cubicBezTo>
                <a:cubicBezTo>
                  <a:pt x="43091" y="2196"/>
                  <a:pt x="42479" y="2074"/>
                  <a:pt x="41873" y="2074"/>
                </a:cubicBezTo>
                <a:cubicBezTo>
                  <a:pt x="38847" y="2074"/>
                  <a:pt x="35967" y="5108"/>
                  <a:pt x="31336" y="5276"/>
                </a:cubicBezTo>
                <a:cubicBezTo>
                  <a:pt x="31216" y="5280"/>
                  <a:pt x="31096" y="5282"/>
                  <a:pt x="30977" y="5282"/>
                </a:cubicBezTo>
                <a:cubicBezTo>
                  <a:pt x="24835" y="5282"/>
                  <a:pt x="19797" y="1"/>
                  <a:pt x="12527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7" name="Google Shape;207;p14"/>
          <p:cNvSpPr/>
          <p:nvPr/>
        </p:nvSpPr>
        <p:spPr>
          <a:xfrm rot="5400000">
            <a:off x="3798057" y="3940705"/>
            <a:ext cx="969192" cy="1790903"/>
          </a:xfrm>
          <a:custGeom>
            <a:avLst/>
            <a:gdLst/>
            <a:ahLst/>
            <a:cxnLst/>
            <a:rect l="l" t="t" r="r" b="b"/>
            <a:pathLst>
              <a:path w="24039" h="44420" extrusionOk="0">
                <a:moveTo>
                  <a:pt x="17715" y="1"/>
                </a:moveTo>
                <a:cubicBezTo>
                  <a:pt x="16371" y="1"/>
                  <a:pt x="14900" y="541"/>
                  <a:pt x="13704" y="2213"/>
                </a:cubicBezTo>
                <a:cubicBezTo>
                  <a:pt x="10848" y="6185"/>
                  <a:pt x="15289" y="12211"/>
                  <a:pt x="13392" y="17300"/>
                </a:cubicBezTo>
                <a:cubicBezTo>
                  <a:pt x="11272" y="22947"/>
                  <a:pt x="1" y="24509"/>
                  <a:pt x="1384" y="34262"/>
                </a:cubicBezTo>
                <a:cubicBezTo>
                  <a:pt x="2268" y="40412"/>
                  <a:pt x="11808" y="44419"/>
                  <a:pt x="18141" y="44419"/>
                </a:cubicBezTo>
                <a:cubicBezTo>
                  <a:pt x="19486" y="44419"/>
                  <a:pt x="20686" y="44239"/>
                  <a:pt x="21628" y="43860"/>
                </a:cubicBezTo>
                <a:cubicBezTo>
                  <a:pt x="21918" y="43748"/>
                  <a:pt x="23413" y="36851"/>
                  <a:pt x="23480" y="36048"/>
                </a:cubicBezTo>
                <a:cubicBezTo>
                  <a:pt x="24038" y="28549"/>
                  <a:pt x="24016" y="20983"/>
                  <a:pt x="23369" y="13484"/>
                </a:cubicBezTo>
                <a:cubicBezTo>
                  <a:pt x="23056" y="9890"/>
                  <a:pt x="22699" y="6252"/>
                  <a:pt x="22186" y="2681"/>
                </a:cubicBezTo>
                <a:cubicBezTo>
                  <a:pt x="22052" y="1766"/>
                  <a:pt x="22141" y="2168"/>
                  <a:pt x="21315" y="1320"/>
                </a:cubicBezTo>
                <a:cubicBezTo>
                  <a:pt x="20767" y="784"/>
                  <a:pt x="19333" y="1"/>
                  <a:pt x="17715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8" name="Google Shape;208;p14"/>
          <p:cNvSpPr/>
          <p:nvPr/>
        </p:nvSpPr>
        <p:spPr>
          <a:xfrm rot="-5400000">
            <a:off x="2853375" y="4363031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9" name="Google Shape;209;p14"/>
          <p:cNvSpPr/>
          <p:nvPr/>
        </p:nvSpPr>
        <p:spPr>
          <a:xfrm rot="-5400000">
            <a:off x="5079550" y="4395431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14"/>
          <p:cNvSpPr/>
          <p:nvPr/>
        </p:nvSpPr>
        <p:spPr>
          <a:xfrm rot="-5400000">
            <a:off x="1555000" y="4841556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1" name="Google Shape;211;p14"/>
          <p:cNvSpPr/>
          <p:nvPr/>
        </p:nvSpPr>
        <p:spPr>
          <a:xfrm rot="-5400000">
            <a:off x="6683875" y="4678206"/>
            <a:ext cx="163500" cy="1635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2" name="Google Shape;212;p14"/>
          <p:cNvSpPr/>
          <p:nvPr/>
        </p:nvSpPr>
        <p:spPr>
          <a:xfrm rot="-5400000">
            <a:off x="7201050" y="4504906"/>
            <a:ext cx="98400" cy="987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umbers and text">
  <p:cSld name="CUSTOM_3"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15"/>
          <p:cNvSpPr txBox="1">
            <a:spLocks noGrp="1"/>
          </p:cNvSpPr>
          <p:nvPr>
            <p:ph type="title"/>
          </p:nvPr>
        </p:nvSpPr>
        <p:spPr>
          <a:xfrm>
            <a:off x="540000" y="363275"/>
            <a:ext cx="806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215" name="Google Shape;215;p15"/>
          <p:cNvSpPr txBox="1">
            <a:spLocks noGrp="1"/>
          </p:cNvSpPr>
          <p:nvPr>
            <p:ph type="title" idx="2" hasCustomPrompt="1"/>
          </p:nvPr>
        </p:nvSpPr>
        <p:spPr>
          <a:xfrm>
            <a:off x="884798" y="1499138"/>
            <a:ext cx="3200400" cy="61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216" name="Google Shape;216;p15"/>
          <p:cNvSpPr txBox="1">
            <a:spLocks noGrp="1"/>
          </p:cNvSpPr>
          <p:nvPr>
            <p:ph type="subTitle" idx="1"/>
          </p:nvPr>
        </p:nvSpPr>
        <p:spPr>
          <a:xfrm>
            <a:off x="1099425" y="2130913"/>
            <a:ext cx="2771100" cy="52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400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7" name="Google Shape;217;p15"/>
          <p:cNvSpPr txBox="1">
            <a:spLocks noGrp="1"/>
          </p:cNvSpPr>
          <p:nvPr>
            <p:ph type="title" idx="3" hasCustomPrompt="1"/>
          </p:nvPr>
        </p:nvSpPr>
        <p:spPr>
          <a:xfrm>
            <a:off x="5058798" y="1499138"/>
            <a:ext cx="3200400" cy="61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218" name="Google Shape;218;p15"/>
          <p:cNvSpPr txBox="1">
            <a:spLocks noGrp="1"/>
          </p:cNvSpPr>
          <p:nvPr>
            <p:ph type="subTitle" idx="4"/>
          </p:nvPr>
        </p:nvSpPr>
        <p:spPr>
          <a:xfrm>
            <a:off x="5273425" y="2130925"/>
            <a:ext cx="2771100" cy="52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400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9" name="Google Shape;219;p15"/>
          <p:cNvSpPr txBox="1">
            <a:spLocks noGrp="1"/>
          </p:cNvSpPr>
          <p:nvPr>
            <p:ph type="title" idx="5" hasCustomPrompt="1"/>
          </p:nvPr>
        </p:nvSpPr>
        <p:spPr>
          <a:xfrm>
            <a:off x="2971798" y="3109475"/>
            <a:ext cx="3200400" cy="61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0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220" name="Google Shape;220;p15"/>
          <p:cNvSpPr txBox="1">
            <a:spLocks noGrp="1"/>
          </p:cNvSpPr>
          <p:nvPr>
            <p:ph type="subTitle" idx="6"/>
          </p:nvPr>
        </p:nvSpPr>
        <p:spPr>
          <a:xfrm>
            <a:off x="3186425" y="3740725"/>
            <a:ext cx="2771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400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1" name="Google Shape;221;p15"/>
          <p:cNvSpPr/>
          <p:nvPr/>
        </p:nvSpPr>
        <p:spPr>
          <a:xfrm rot="10800000" flipH="1">
            <a:off x="6626826" y="3797502"/>
            <a:ext cx="2810674" cy="1198053"/>
          </a:xfrm>
          <a:custGeom>
            <a:avLst/>
            <a:gdLst/>
            <a:ahLst/>
            <a:cxnLst/>
            <a:rect l="l" t="t" r="r" b="b"/>
            <a:pathLst>
              <a:path w="64695" h="36451" extrusionOk="0">
                <a:moveTo>
                  <a:pt x="5503" y="0"/>
                </a:moveTo>
                <a:cubicBezTo>
                  <a:pt x="2589" y="0"/>
                  <a:pt x="1" y="186"/>
                  <a:pt x="237" y="874"/>
                </a:cubicBezTo>
                <a:cubicBezTo>
                  <a:pt x="460" y="1499"/>
                  <a:pt x="4411" y="2169"/>
                  <a:pt x="5259" y="2593"/>
                </a:cubicBezTo>
                <a:cubicBezTo>
                  <a:pt x="7178" y="3552"/>
                  <a:pt x="8897" y="4869"/>
                  <a:pt x="10325" y="6454"/>
                </a:cubicBezTo>
                <a:cubicBezTo>
                  <a:pt x="13673" y="10092"/>
                  <a:pt x="16619" y="21050"/>
                  <a:pt x="24989" y="22345"/>
                </a:cubicBezTo>
                <a:cubicBezTo>
                  <a:pt x="25398" y="22407"/>
                  <a:pt x="25804" y="22437"/>
                  <a:pt x="26206" y="22437"/>
                </a:cubicBezTo>
                <a:cubicBezTo>
                  <a:pt x="31849" y="22437"/>
                  <a:pt x="36809" y="16669"/>
                  <a:pt x="38871" y="15314"/>
                </a:cubicBezTo>
                <a:cubicBezTo>
                  <a:pt x="39863" y="14681"/>
                  <a:pt x="40996" y="14362"/>
                  <a:pt x="42135" y="14362"/>
                </a:cubicBezTo>
                <a:cubicBezTo>
                  <a:pt x="43201" y="14362"/>
                  <a:pt x="44272" y="14642"/>
                  <a:pt x="45232" y="15203"/>
                </a:cubicBezTo>
                <a:cubicBezTo>
                  <a:pt x="49027" y="17502"/>
                  <a:pt x="49071" y="22858"/>
                  <a:pt x="50634" y="27010"/>
                </a:cubicBezTo>
                <a:cubicBezTo>
                  <a:pt x="52642" y="32143"/>
                  <a:pt x="57307" y="35759"/>
                  <a:pt x="62775" y="36450"/>
                </a:cubicBezTo>
                <a:cubicBezTo>
                  <a:pt x="62396" y="25269"/>
                  <a:pt x="63043" y="14065"/>
                  <a:pt x="64694" y="2994"/>
                </a:cubicBezTo>
                <a:cubicBezTo>
                  <a:pt x="57530" y="1745"/>
                  <a:pt x="50232" y="1499"/>
                  <a:pt x="42978" y="1254"/>
                </a:cubicBezTo>
                <a:cubicBezTo>
                  <a:pt x="32957" y="896"/>
                  <a:pt x="22936" y="562"/>
                  <a:pt x="12914" y="249"/>
                </a:cubicBezTo>
                <a:cubicBezTo>
                  <a:pt x="12140" y="215"/>
                  <a:pt x="8634" y="0"/>
                  <a:pt x="550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2" name="Google Shape;222;p15"/>
          <p:cNvSpPr/>
          <p:nvPr/>
        </p:nvSpPr>
        <p:spPr>
          <a:xfrm rot="10800000" flipH="1">
            <a:off x="6287025" y="4590289"/>
            <a:ext cx="2860647" cy="751611"/>
          </a:xfrm>
          <a:custGeom>
            <a:avLst/>
            <a:gdLst/>
            <a:ahLst/>
            <a:cxnLst/>
            <a:rect l="l" t="t" r="r" b="b"/>
            <a:pathLst>
              <a:path w="72716" h="43165" extrusionOk="0">
                <a:moveTo>
                  <a:pt x="36506" y="1"/>
                </a:moveTo>
                <a:cubicBezTo>
                  <a:pt x="24983" y="1"/>
                  <a:pt x="13559" y="1174"/>
                  <a:pt x="0" y="3973"/>
                </a:cubicBezTo>
                <a:cubicBezTo>
                  <a:pt x="982" y="6629"/>
                  <a:pt x="1205" y="12052"/>
                  <a:pt x="1853" y="14262"/>
                </a:cubicBezTo>
                <a:cubicBezTo>
                  <a:pt x="3259" y="19194"/>
                  <a:pt x="12610" y="30220"/>
                  <a:pt x="23859" y="33077"/>
                </a:cubicBezTo>
                <a:cubicBezTo>
                  <a:pt x="25907" y="33596"/>
                  <a:pt x="27823" y="33808"/>
                  <a:pt x="29631" y="33808"/>
                </a:cubicBezTo>
                <a:cubicBezTo>
                  <a:pt x="37728" y="33808"/>
                  <a:pt x="43662" y="29551"/>
                  <a:pt x="49622" y="29551"/>
                </a:cubicBezTo>
                <a:cubicBezTo>
                  <a:pt x="50569" y="29551"/>
                  <a:pt x="51516" y="29659"/>
                  <a:pt x="52472" y="29907"/>
                </a:cubicBezTo>
                <a:cubicBezTo>
                  <a:pt x="60284" y="31938"/>
                  <a:pt x="55507" y="42049"/>
                  <a:pt x="72715" y="43165"/>
                </a:cubicBezTo>
                <a:cubicBezTo>
                  <a:pt x="70483" y="29863"/>
                  <a:pt x="71086" y="16270"/>
                  <a:pt x="71689" y="2812"/>
                </a:cubicBezTo>
                <a:cubicBezTo>
                  <a:pt x="58580" y="1069"/>
                  <a:pt x="47498" y="1"/>
                  <a:pt x="3650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3" name="Google Shape;223;p15"/>
          <p:cNvSpPr/>
          <p:nvPr/>
        </p:nvSpPr>
        <p:spPr>
          <a:xfrm flipH="1">
            <a:off x="6239900" y="4742275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4" name="Google Shape;224;p15"/>
          <p:cNvSpPr/>
          <p:nvPr/>
        </p:nvSpPr>
        <p:spPr>
          <a:xfrm flipH="1">
            <a:off x="7868588" y="4484088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5" name="Google Shape;225;p15"/>
          <p:cNvSpPr/>
          <p:nvPr/>
        </p:nvSpPr>
        <p:spPr>
          <a:xfrm flipH="1">
            <a:off x="7496815" y="4087142"/>
            <a:ext cx="1990610" cy="1054010"/>
          </a:xfrm>
          <a:custGeom>
            <a:avLst/>
            <a:gdLst/>
            <a:ahLst/>
            <a:cxnLst/>
            <a:rect l="l" t="t" r="r" b="b"/>
            <a:pathLst>
              <a:path w="80952" h="42859" extrusionOk="0">
                <a:moveTo>
                  <a:pt x="7027" y="1"/>
                </a:moveTo>
                <a:cubicBezTo>
                  <a:pt x="6872" y="1"/>
                  <a:pt x="6717" y="3"/>
                  <a:pt x="6562" y="7"/>
                </a:cubicBezTo>
                <a:cubicBezTo>
                  <a:pt x="4866" y="30"/>
                  <a:pt x="3192" y="387"/>
                  <a:pt x="1629" y="1056"/>
                </a:cubicBezTo>
                <a:cubicBezTo>
                  <a:pt x="0" y="1793"/>
                  <a:pt x="89" y="2418"/>
                  <a:pt x="335" y="4114"/>
                </a:cubicBezTo>
                <a:cubicBezTo>
                  <a:pt x="982" y="8332"/>
                  <a:pt x="1652" y="12528"/>
                  <a:pt x="2321" y="16724"/>
                </a:cubicBezTo>
                <a:lnTo>
                  <a:pt x="4241" y="29022"/>
                </a:lnTo>
                <a:cubicBezTo>
                  <a:pt x="4866" y="32972"/>
                  <a:pt x="6160" y="37347"/>
                  <a:pt x="6160" y="41342"/>
                </a:cubicBezTo>
                <a:cubicBezTo>
                  <a:pt x="6227" y="41676"/>
                  <a:pt x="6294" y="42056"/>
                  <a:pt x="6562" y="42257"/>
                </a:cubicBezTo>
                <a:cubicBezTo>
                  <a:pt x="6776" y="42374"/>
                  <a:pt x="7008" y="42440"/>
                  <a:pt x="7256" y="42440"/>
                </a:cubicBezTo>
                <a:cubicBezTo>
                  <a:pt x="7292" y="42440"/>
                  <a:pt x="7328" y="42438"/>
                  <a:pt x="7365" y="42435"/>
                </a:cubicBezTo>
                <a:cubicBezTo>
                  <a:pt x="18275" y="42693"/>
                  <a:pt x="29189" y="42859"/>
                  <a:pt x="40102" y="42859"/>
                </a:cubicBezTo>
                <a:cubicBezTo>
                  <a:pt x="53724" y="42859"/>
                  <a:pt x="67345" y="42601"/>
                  <a:pt x="80951" y="41944"/>
                </a:cubicBezTo>
                <a:cubicBezTo>
                  <a:pt x="71220" y="38596"/>
                  <a:pt x="61154" y="36409"/>
                  <a:pt x="50910" y="35450"/>
                </a:cubicBezTo>
                <a:cubicBezTo>
                  <a:pt x="46357" y="35003"/>
                  <a:pt x="41513" y="34735"/>
                  <a:pt x="37741" y="32124"/>
                </a:cubicBezTo>
                <a:cubicBezTo>
                  <a:pt x="33880" y="29423"/>
                  <a:pt x="31939" y="24781"/>
                  <a:pt x="30443" y="20317"/>
                </a:cubicBezTo>
                <a:cubicBezTo>
                  <a:pt x="28948" y="15854"/>
                  <a:pt x="27609" y="11144"/>
                  <a:pt x="24439" y="7663"/>
                </a:cubicBezTo>
                <a:cubicBezTo>
                  <a:pt x="22676" y="5743"/>
                  <a:pt x="20422" y="4315"/>
                  <a:pt x="18123" y="3087"/>
                </a:cubicBezTo>
                <a:cubicBezTo>
                  <a:pt x="14732" y="1327"/>
                  <a:pt x="10908" y="1"/>
                  <a:pt x="7027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6" name="Google Shape;226;p15"/>
          <p:cNvSpPr/>
          <p:nvPr/>
        </p:nvSpPr>
        <p:spPr>
          <a:xfrm flipH="1">
            <a:off x="8130075" y="4087150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7" name="Google Shape;227;p15"/>
          <p:cNvSpPr/>
          <p:nvPr/>
        </p:nvSpPr>
        <p:spPr>
          <a:xfrm flipH="1">
            <a:off x="8852338" y="3444788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8" name="Google Shape;228;p15"/>
          <p:cNvSpPr/>
          <p:nvPr/>
        </p:nvSpPr>
        <p:spPr>
          <a:xfrm flipH="1">
            <a:off x="-249101" y="82083"/>
            <a:ext cx="2810674" cy="1198053"/>
          </a:xfrm>
          <a:custGeom>
            <a:avLst/>
            <a:gdLst/>
            <a:ahLst/>
            <a:cxnLst/>
            <a:rect l="l" t="t" r="r" b="b"/>
            <a:pathLst>
              <a:path w="64695" h="36451" extrusionOk="0">
                <a:moveTo>
                  <a:pt x="5503" y="0"/>
                </a:moveTo>
                <a:cubicBezTo>
                  <a:pt x="2589" y="0"/>
                  <a:pt x="1" y="186"/>
                  <a:pt x="237" y="874"/>
                </a:cubicBezTo>
                <a:cubicBezTo>
                  <a:pt x="460" y="1499"/>
                  <a:pt x="4411" y="2169"/>
                  <a:pt x="5259" y="2593"/>
                </a:cubicBezTo>
                <a:cubicBezTo>
                  <a:pt x="7178" y="3552"/>
                  <a:pt x="8897" y="4869"/>
                  <a:pt x="10325" y="6454"/>
                </a:cubicBezTo>
                <a:cubicBezTo>
                  <a:pt x="13673" y="10092"/>
                  <a:pt x="16619" y="21050"/>
                  <a:pt x="24989" y="22345"/>
                </a:cubicBezTo>
                <a:cubicBezTo>
                  <a:pt x="25398" y="22407"/>
                  <a:pt x="25804" y="22437"/>
                  <a:pt x="26206" y="22437"/>
                </a:cubicBezTo>
                <a:cubicBezTo>
                  <a:pt x="31849" y="22437"/>
                  <a:pt x="36809" y="16669"/>
                  <a:pt x="38871" y="15314"/>
                </a:cubicBezTo>
                <a:cubicBezTo>
                  <a:pt x="39863" y="14681"/>
                  <a:pt x="40996" y="14362"/>
                  <a:pt x="42135" y="14362"/>
                </a:cubicBezTo>
                <a:cubicBezTo>
                  <a:pt x="43201" y="14362"/>
                  <a:pt x="44272" y="14642"/>
                  <a:pt x="45232" y="15203"/>
                </a:cubicBezTo>
                <a:cubicBezTo>
                  <a:pt x="49027" y="17502"/>
                  <a:pt x="49071" y="22858"/>
                  <a:pt x="50634" y="27010"/>
                </a:cubicBezTo>
                <a:cubicBezTo>
                  <a:pt x="52642" y="32143"/>
                  <a:pt x="57307" y="35759"/>
                  <a:pt x="62775" y="36450"/>
                </a:cubicBezTo>
                <a:cubicBezTo>
                  <a:pt x="62396" y="25269"/>
                  <a:pt x="63043" y="14065"/>
                  <a:pt x="64694" y="2994"/>
                </a:cubicBezTo>
                <a:cubicBezTo>
                  <a:pt x="57530" y="1745"/>
                  <a:pt x="50232" y="1499"/>
                  <a:pt x="42978" y="1254"/>
                </a:cubicBezTo>
                <a:cubicBezTo>
                  <a:pt x="32957" y="896"/>
                  <a:pt x="22936" y="562"/>
                  <a:pt x="12914" y="249"/>
                </a:cubicBezTo>
                <a:cubicBezTo>
                  <a:pt x="12140" y="215"/>
                  <a:pt x="8634" y="0"/>
                  <a:pt x="550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9" name="Google Shape;229;p15"/>
          <p:cNvSpPr/>
          <p:nvPr/>
        </p:nvSpPr>
        <p:spPr>
          <a:xfrm flipH="1">
            <a:off x="40728" y="-264262"/>
            <a:ext cx="2860647" cy="751611"/>
          </a:xfrm>
          <a:custGeom>
            <a:avLst/>
            <a:gdLst/>
            <a:ahLst/>
            <a:cxnLst/>
            <a:rect l="l" t="t" r="r" b="b"/>
            <a:pathLst>
              <a:path w="72716" h="43165" extrusionOk="0">
                <a:moveTo>
                  <a:pt x="36506" y="1"/>
                </a:moveTo>
                <a:cubicBezTo>
                  <a:pt x="24983" y="1"/>
                  <a:pt x="13559" y="1174"/>
                  <a:pt x="0" y="3973"/>
                </a:cubicBezTo>
                <a:cubicBezTo>
                  <a:pt x="982" y="6629"/>
                  <a:pt x="1205" y="12052"/>
                  <a:pt x="1853" y="14262"/>
                </a:cubicBezTo>
                <a:cubicBezTo>
                  <a:pt x="3259" y="19194"/>
                  <a:pt x="12610" y="30220"/>
                  <a:pt x="23859" y="33077"/>
                </a:cubicBezTo>
                <a:cubicBezTo>
                  <a:pt x="25907" y="33596"/>
                  <a:pt x="27823" y="33808"/>
                  <a:pt x="29631" y="33808"/>
                </a:cubicBezTo>
                <a:cubicBezTo>
                  <a:pt x="37728" y="33808"/>
                  <a:pt x="43662" y="29551"/>
                  <a:pt x="49622" y="29551"/>
                </a:cubicBezTo>
                <a:cubicBezTo>
                  <a:pt x="50569" y="29551"/>
                  <a:pt x="51516" y="29659"/>
                  <a:pt x="52472" y="29907"/>
                </a:cubicBezTo>
                <a:cubicBezTo>
                  <a:pt x="60284" y="31938"/>
                  <a:pt x="55507" y="42049"/>
                  <a:pt x="72715" y="43165"/>
                </a:cubicBezTo>
                <a:cubicBezTo>
                  <a:pt x="70483" y="29863"/>
                  <a:pt x="71086" y="16270"/>
                  <a:pt x="71689" y="2812"/>
                </a:cubicBezTo>
                <a:cubicBezTo>
                  <a:pt x="58580" y="1069"/>
                  <a:pt x="47498" y="1"/>
                  <a:pt x="3650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15"/>
          <p:cNvSpPr/>
          <p:nvPr/>
        </p:nvSpPr>
        <p:spPr>
          <a:xfrm rot="10800000" flipH="1">
            <a:off x="1156313" y="430050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1" name="Google Shape;231;p15"/>
          <p:cNvSpPr/>
          <p:nvPr/>
        </p:nvSpPr>
        <p:spPr>
          <a:xfrm rot="10800000" flipH="1">
            <a:off x="-299025" y="-63514"/>
            <a:ext cx="1990610" cy="1054010"/>
          </a:xfrm>
          <a:custGeom>
            <a:avLst/>
            <a:gdLst/>
            <a:ahLst/>
            <a:cxnLst/>
            <a:rect l="l" t="t" r="r" b="b"/>
            <a:pathLst>
              <a:path w="80952" h="42859" extrusionOk="0">
                <a:moveTo>
                  <a:pt x="7027" y="1"/>
                </a:moveTo>
                <a:cubicBezTo>
                  <a:pt x="6872" y="1"/>
                  <a:pt x="6717" y="3"/>
                  <a:pt x="6562" y="7"/>
                </a:cubicBezTo>
                <a:cubicBezTo>
                  <a:pt x="4866" y="30"/>
                  <a:pt x="3192" y="387"/>
                  <a:pt x="1629" y="1056"/>
                </a:cubicBezTo>
                <a:cubicBezTo>
                  <a:pt x="0" y="1793"/>
                  <a:pt x="89" y="2418"/>
                  <a:pt x="335" y="4114"/>
                </a:cubicBezTo>
                <a:cubicBezTo>
                  <a:pt x="982" y="8332"/>
                  <a:pt x="1652" y="12528"/>
                  <a:pt x="2321" y="16724"/>
                </a:cubicBezTo>
                <a:lnTo>
                  <a:pt x="4241" y="29022"/>
                </a:lnTo>
                <a:cubicBezTo>
                  <a:pt x="4866" y="32972"/>
                  <a:pt x="6160" y="37347"/>
                  <a:pt x="6160" y="41342"/>
                </a:cubicBezTo>
                <a:cubicBezTo>
                  <a:pt x="6227" y="41676"/>
                  <a:pt x="6294" y="42056"/>
                  <a:pt x="6562" y="42257"/>
                </a:cubicBezTo>
                <a:cubicBezTo>
                  <a:pt x="6776" y="42374"/>
                  <a:pt x="7008" y="42440"/>
                  <a:pt x="7256" y="42440"/>
                </a:cubicBezTo>
                <a:cubicBezTo>
                  <a:pt x="7292" y="42440"/>
                  <a:pt x="7328" y="42438"/>
                  <a:pt x="7365" y="42435"/>
                </a:cubicBezTo>
                <a:cubicBezTo>
                  <a:pt x="18275" y="42693"/>
                  <a:pt x="29189" y="42859"/>
                  <a:pt x="40102" y="42859"/>
                </a:cubicBezTo>
                <a:cubicBezTo>
                  <a:pt x="53724" y="42859"/>
                  <a:pt x="67345" y="42601"/>
                  <a:pt x="80951" y="41944"/>
                </a:cubicBezTo>
                <a:cubicBezTo>
                  <a:pt x="71220" y="38596"/>
                  <a:pt x="61154" y="36409"/>
                  <a:pt x="50910" y="35450"/>
                </a:cubicBezTo>
                <a:cubicBezTo>
                  <a:pt x="46357" y="35003"/>
                  <a:pt x="41513" y="34735"/>
                  <a:pt x="37741" y="32124"/>
                </a:cubicBezTo>
                <a:cubicBezTo>
                  <a:pt x="33880" y="29423"/>
                  <a:pt x="31939" y="24781"/>
                  <a:pt x="30443" y="20317"/>
                </a:cubicBezTo>
                <a:cubicBezTo>
                  <a:pt x="28948" y="15854"/>
                  <a:pt x="27609" y="11144"/>
                  <a:pt x="24439" y="7663"/>
                </a:cubicBezTo>
                <a:cubicBezTo>
                  <a:pt x="22676" y="5743"/>
                  <a:pt x="20422" y="4315"/>
                  <a:pt x="18123" y="3087"/>
                </a:cubicBezTo>
                <a:cubicBezTo>
                  <a:pt x="14732" y="1327"/>
                  <a:pt x="10908" y="1"/>
                  <a:pt x="7027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2" name="Google Shape;232;p15"/>
          <p:cNvSpPr/>
          <p:nvPr/>
        </p:nvSpPr>
        <p:spPr>
          <a:xfrm rot="10800000" flipH="1">
            <a:off x="959925" y="891788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3" name="Google Shape;233;p15"/>
          <p:cNvSpPr/>
          <p:nvPr/>
        </p:nvSpPr>
        <p:spPr>
          <a:xfrm flipH="1">
            <a:off x="2802975" y="232175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4" name="Google Shape;234;p15"/>
          <p:cNvSpPr/>
          <p:nvPr/>
        </p:nvSpPr>
        <p:spPr>
          <a:xfrm rot="10800000" flipH="1">
            <a:off x="172563" y="1469350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>
  <p:cSld name="CUSTOM_12"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16"/>
          <p:cNvSpPr txBox="1">
            <a:spLocks noGrp="1"/>
          </p:cNvSpPr>
          <p:nvPr>
            <p:ph type="title"/>
          </p:nvPr>
        </p:nvSpPr>
        <p:spPr>
          <a:xfrm>
            <a:off x="2129125" y="363275"/>
            <a:ext cx="4885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237" name="Google Shape;237;p16"/>
          <p:cNvSpPr/>
          <p:nvPr/>
        </p:nvSpPr>
        <p:spPr>
          <a:xfrm flipH="1">
            <a:off x="-141518" y="-118290"/>
            <a:ext cx="3204343" cy="1651139"/>
          </a:xfrm>
          <a:custGeom>
            <a:avLst/>
            <a:gdLst/>
            <a:ahLst/>
            <a:cxnLst/>
            <a:rect l="l" t="t" r="r" b="b"/>
            <a:pathLst>
              <a:path w="64695" h="36451" extrusionOk="0">
                <a:moveTo>
                  <a:pt x="5503" y="0"/>
                </a:moveTo>
                <a:cubicBezTo>
                  <a:pt x="2589" y="0"/>
                  <a:pt x="1" y="186"/>
                  <a:pt x="237" y="874"/>
                </a:cubicBezTo>
                <a:cubicBezTo>
                  <a:pt x="460" y="1499"/>
                  <a:pt x="4411" y="2169"/>
                  <a:pt x="5259" y="2593"/>
                </a:cubicBezTo>
                <a:cubicBezTo>
                  <a:pt x="7178" y="3552"/>
                  <a:pt x="8897" y="4869"/>
                  <a:pt x="10325" y="6454"/>
                </a:cubicBezTo>
                <a:cubicBezTo>
                  <a:pt x="13673" y="10092"/>
                  <a:pt x="16619" y="21050"/>
                  <a:pt x="24989" y="22345"/>
                </a:cubicBezTo>
                <a:cubicBezTo>
                  <a:pt x="25398" y="22407"/>
                  <a:pt x="25804" y="22437"/>
                  <a:pt x="26206" y="22437"/>
                </a:cubicBezTo>
                <a:cubicBezTo>
                  <a:pt x="31849" y="22437"/>
                  <a:pt x="36809" y="16669"/>
                  <a:pt x="38871" y="15314"/>
                </a:cubicBezTo>
                <a:cubicBezTo>
                  <a:pt x="39863" y="14681"/>
                  <a:pt x="40996" y="14362"/>
                  <a:pt x="42135" y="14362"/>
                </a:cubicBezTo>
                <a:cubicBezTo>
                  <a:pt x="43201" y="14362"/>
                  <a:pt x="44272" y="14642"/>
                  <a:pt x="45232" y="15203"/>
                </a:cubicBezTo>
                <a:cubicBezTo>
                  <a:pt x="49027" y="17502"/>
                  <a:pt x="49071" y="22858"/>
                  <a:pt x="50634" y="27010"/>
                </a:cubicBezTo>
                <a:cubicBezTo>
                  <a:pt x="52642" y="32143"/>
                  <a:pt x="57307" y="35759"/>
                  <a:pt x="62775" y="36450"/>
                </a:cubicBezTo>
                <a:cubicBezTo>
                  <a:pt x="62396" y="25269"/>
                  <a:pt x="63043" y="14065"/>
                  <a:pt x="64694" y="2994"/>
                </a:cubicBezTo>
                <a:cubicBezTo>
                  <a:pt x="57530" y="1745"/>
                  <a:pt x="50232" y="1499"/>
                  <a:pt x="42978" y="1254"/>
                </a:cubicBezTo>
                <a:cubicBezTo>
                  <a:pt x="32957" y="896"/>
                  <a:pt x="22936" y="562"/>
                  <a:pt x="12914" y="249"/>
                </a:cubicBezTo>
                <a:cubicBezTo>
                  <a:pt x="12140" y="215"/>
                  <a:pt x="8634" y="0"/>
                  <a:pt x="5503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8" name="Google Shape;238;p16"/>
          <p:cNvSpPr/>
          <p:nvPr/>
        </p:nvSpPr>
        <p:spPr>
          <a:xfrm rot="10800000" flipH="1">
            <a:off x="-241297" y="-72669"/>
            <a:ext cx="2420522" cy="1034218"/>
          </a:xfrm>
          <a:custGeom>
            <a:avLst/>
            <a:gdLst/>
            <a:ahLst/>
            <a:cxnLst/>
            <a:rect l="l" t="t" r="r" b="b"/>
            <a:pathLst>
              <a:path w="143993" h="61524" extrusionOk="0">
                <a:moveTo>
                  <a:pt x="25900" y="1"/>
                </a:moveTo>
                <a:cubicBezTo>
                  <a:pt x="11671" y="1"/>
                  <a:pt x="1" y="8596"/>
                  <a:pt x="1" y="8596"/>
                </a:cubicBezTo>
                <a:lnTo>
                  <a:pt x="186" y="61523"/>
                </a:lnTo>
                <a:lnTo>
                  <a:pt x="143993" y="61523"/>
                </a:lnTo>
                <a:cubicBezTo>
                  <a:pt x="138074" y="43327"/>
                  <a:pt x="128448" y="39288"/>
                  <a:pt x="117124" y="39288"/>
                </a:cubicBezTo>
                <a:cubicBezTo>
                  <a:pt x="108085" y="39288"/>
                  <a:pt x="97965" y="41861"/>
                  <a:pt x="87783" y="41861"/>
                </a:cubicBezTo>
                <a:cubicBezTo>
                  <a:pt x="83897" y="41861"/>
                  <a:pt x="80003" y="41486"/>
                  <a:pt x="76156" y="40451"/>
                </a:cubicBezTo>
                <a:cubicBezTo>
                  <a:pt x="58842" y="35830"/>
                  <a:pt x="64326" y="18763"/>
                  <a:pt x="43685" y="5269"/>
                </a:cubicBezTo>
                <a:cubicBezTo>
                  <a:pt x="37737" y="1386"/>
                  <a:pt x="31612" y="1"/>
                  <a:pt x="2590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9" name="Google Shape;239;p16"/>
          <p:cNvSpPr/>
          <p:nvPr/>
        </p:nvSpPr>
        <p:spPr>
          <a:xfrm rot="-10484947">
            <a:off x="-697915" y="-411807"/>
            <a:ext cx="1843431" cy="869285"/>
          </a:xfrm>
          <a:custGeom>
            <a:avLst/>
            <a:gdLst/>
            <a:ahLst/>
            <a:cxnLst/>
            <a:rect l="l" t="t" r="r" b="b"/>
            <a:pathLst>
              <a:path w="49839" h="23502" extrusionOk="0">
                <a:moveTo>
                  <a:pt x="12527" y="1"/>
                </a:moveTo>
                <a:cubicBezTo>
                  <a:pt x="11413" y="1"/>
                  <a:pt x="10247" y="125"/>
                  <a:pt x="9017" y="410"/>
                </a:cubicBezTo>
                <a:cubicBezTo>
                  <a:pt x="4486" y="1459"/>
                  <a:pt x="402" y="6325"/>
                  <a:pt x="157" y="11280"/>
                </a:cubicBezTo>
                <a:cubicBezTo>
                  <a:pt x="0" y="14650"/>
                  <a:pt x="1518" y="19694"/>
                  <a:pt x="5468" y="22238"/>
                </a:cubicBezTo>
                <a:cubicBezTo>
                  <a:pt x="6967" y="23186"/>
                  <a:pt x="8215" y="23502"/>
                  <a:pt x="9471" y="23502"/>
                </a:cubicBezTo>
                <a:cubicBezTo>
                  <a:pt x="10404" y="23502"/>
                  <a:pt x="11341" y="23327"/>
                  <a:pt x="12387" y="23109"/>
                </a:cubicBezTo>
                <a:cubicBezTo>
                  <a:pt x="23723" y="20797"/>
                  <a:pt x="35152" y="18016"/>
                  <a:pt x="46692" y="18016"/>
                </a:cubicBezTo>
                <a:cubicBezTo>
                  <a:pt x="47740" y="18016"/>
                  <a:pt x="48789" y="18039"/>
                  <a:pt x="49839" y="18087"/>
                </a:cubicBezTo>
                <a:cubicBezTo>
                  <a:pt x="49214" y="15520"/>
                  <a:pt x="49147" y="12820"/>
                  <a:pt x="48500" y="10253"/>
                </a:cubicBezTo>
                <a:cubicBezTo>
                  <a:pt x="47830" y="7664"/>
                  <a:pt x="46245" y="3624"/>
                  <a:pt x="43723" y="2486"/>
                </a:cubicBezTo>
                <a:cubicBezTo>
                  <a:pt x="43091" y="2196"/>
                  <a:pt x="42479" y="2074"/>
                  <a:pt x="41873" y="2074"/>
                </a:cubicBezTo>
                <a:cubicBezTo>
                  <a:pt x="38847" y="2074"/>
                  <a:pt x="35967" y="5108"/>
                  <a:pt x="31336" y="5276"/>
                </a:cubicBezTo>
                <a:cubicBezTo>
                  <a:pt x="31216" y="5280"/>
                  <a:pt x="31096" y="5282"/>
                  <a:pt x="30977" y="5282"/>
                </a:cubicBezTo>
                <a:cubicBezTo>
                  <a:pt x="24835" y="5282"/>
                  <a:pt x="19797" y="1"/>
                  <a:pt x="12527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0" name="Google Shape;240;p16"/>
          <p:cNvSpPr/>
          <p:nvPr/>
        </p:nvSpPr>
        <p:spPr>
          <a:xfrm rot="10800000" flipH="1">
            <a:off x="1759263" y="458246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1" name="Google Shape;241;p16"/>
          <p:cNvSpPr/>
          <p:nvPr/>
        </p:nvSpPr>
        <p:spPr>
          <a:xfrm rot="10800000" flipH="1">
            <a:off x="869351" y="697159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2" name="Google Shape;242;p16"/>
          <p:cNvSpPr/>
          <p:nvPr/>
        </p:nvSpPr>
        <p:spPr>
          <a:xfrm rot="10800000" flipH="1">
            <a:off x="91151" y="1262334"/>
            <a:ext cx="98400" cy="987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1">
  <p:cSld name="CUSTOM_4"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17"/>
          <p:cNvSpPr txBox="1">
            <a:spLocks noGrp="1"/>
          </p:cNvSpPr>
          <p:nvPr>
            <p:ph type="title"/>
          </p:nvPr>
        </p:nvSpPr>
        <p:spPr>
          <a:xfrm>
            <a:off x="2846475" y="363275"/>
            <a:ext cx="3450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245" name="Google Shape;245;p17"/>
          <p:cNvSpPr txBox="1">
            <a:spLocks noGrp="1"/>
          </p:cNvSpPr>
          <p:nvPr>
            <p:ph type="subTitle" idx="1"/>
          </p:nvPr>
        </p:nvSpPr>
        <p:spPr>
          <a:xfrm>
            <a:off x="788350" y="1645450"/>
            <a:ext cx="27045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7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endParaRPr/>
          </a:p>
        </p:txBody>
      </p:sp>
      <p:sp>
        <p:nvSpPr>
          <p:cNvPr id="246" name="Google Shape;246;p17"/>
          <p:cNvSpPr txBox="1">
            <a:spLocks noGrp="1"/>
          </p:cNvSpPr>
          <p:nvPr>
            <p:ph type="subTitle" idx="2"/>
          </p:nvPr>
        </p:nvSpPr>
        <p:spPr>
          <a:xfrm>
            <a:off x="538175" y="2255400"/>
            <a:ext cx="3834000" cy="198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 sz="1200"/>
            </a:lvl1pPr>
            <a:lvl2pPr lvl="1" algn="ctr" rtl="0">
              <a:spcBef>
                <a:spcPts val="1000"/>
              </a:spcBef>
              <a:spcAft>
                <a:spcPts val="0"/>
              </a:spcAft>
              <a:buSzPts val="1400"/>
              <a:buChar char="○"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47" name="Google Shape;247;p17"/>
          <p:cNvSpPr txBox="1">
            <a:spLocks noGrp="1"/>
          </p:cNvSpPr>
          <p:nvPr>
            <p:ph type="subTitle" idx="3"/>
          </p:nvPr>
        </p:nvSpPr>
        <p:spPr>
          <a:xfrm>
            <a:off x="5158975" y="1645450"/>
            <a:ext cx="27045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7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endParaRPr/>
          </a:p>
        </p:txBody>
      </p:sp>
      <p:sp>
        <p:nvSpPr>
          <p:cNvPr id="248" name="Google Shape;248;p17"/>
          <p:cNvSpPr txBox="1">
            <a:spLocks noGrp="1"/>
          </p:cNvSpPr>
          <p:nvPr>
            <p:ph type="subTitle" idx="4"/>
          </p:nvPr>
        </p:nvSpPr>
        <p:spPr>
          <a:xfrm>
            <a:off x="4771825" y="2255400"/>
            <a:ext cx="3834000" cy="198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 sz="1200"/>
            </a:lvl1pPr>
            <a:lvl2pPr lvl="1" algn="ctr" rtl="0">
              <a:spcBef>
                <a:spcPts val="1000"/>
              </a:spcBef>
              <a:spcAft>
                <a:spcPts val="0"/>
              </a:spcAft>
              <a:buSzPts val="1400"/>
              <a:buChar char="○"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49" name="Google Shape;249;p17"/>
          <p:cNvSpPr/>
          <p:nvPr/>
        </p:nvSpPr>
        <p:spPr>
          <a:xfrm rot="-10350985" flipH="1">
            <a:off x="6450155" y="-124771"/>
            <a:ext cx="3444934" cy="1167477"/>
          </a:xfrm>
          <a:custGeom>
            <a:avLst/>
            <a:gdLst/>
            <a:ahLst/>
            <a:cxnLst/>
            <a:rect l="l" t="t" r="r" b="b"/>
            <a:pathLst>
              <a:path w="49839" h="23502" extrusionOk="0">
                <a:moveTo>
                  <a:pt x="12527" y="1"/>
                </a:moveTo>
                <a:cubicBezTo>
                  <a:pt x="11413" y="1"/>
                  <a:pt x="10247" y="125"/>
                  <a:pt x="9017" y="410"/>
                </a:cubicBezTo>
                <a:cubicBezTo>
                  <a:pt x="4486" y="1459"/>
                  <a:pt x="402" y="6325"/>
                  <a:pt x="157" y="11280"/>
                </a:cubicBezTo>
                <a:cubicBezTo>
                  <a:pt x="0" y="14650"/>
                  <a:pt x="1518" y="19694"/>
                  <a:pt x="5468" y="22238"/>
                </a:cubicBezTo>
                <a:cubicBezTo>
                  <a:pt x="6967" y="23186"/>
                  <a:pt x="8215" y="23502"/>
                  <a:pt x="9471" y="23502"/>
                </a:cubicBezTo>
                <a:cubicBezTo>
                  <a:pt x="10404" y="23502"/>
                  <a:pt x="11341" y="23327"/>
                  <a:pt x="12387" y="23109"/>
                </a:cubicBezTo>
                <a:cubicBezTo>
                  <a:pt x="23723" y="20797"/>
                  <a:pt x="35152" y="18016"/>
                  <a:pt x="46692" y="18016"/>
                </a:cubicBezTo>
                <a:cubicBezTo>
                  <a:pt x="47740" y="18016"/>
                  <a:pt x="48789" y="18039"/>
                  <a:pt x="49839" y="18087"/>
                </a:cubicBezTo>
                <a:cubicBezTo>
                  <a:pt x="49214" y="15520"/>
                  <a:pt x="49147" y="12820"/>
                  <a:pt x="48500" y="10253"/>
                </a:cubicBezTo>
                <a:cubicBezTo>
                  <a:pt x="47830" y="7664"/>
                  <a:pt x="46245" y="3624"/>
                  <a:pt x="43723" y="2486"/>
                </a:cubicBezTo>
                <a:cubicBezTo>
                  <a:pt x="43091" y="2196"/>
                  <a:pt x="42479" y="2074"/>
                  <a:pt x="41873" y="2074"/>
                </a:cubicBezTo>
                <a:cubicBezTo>
                  <a:pt x="38847" y="2074"/>
                  <a:pt x="35967" y="5108"/>
                  <a:pt x="31336" y="5276"/>
                </a:cubicBezTo>
                <a:cubicBezTo>
                  <a:pt x="31216" y="5280"/>
                  <a:pt x="31096" y="5282"/>
                  <a:pt x="30977" y="5282"/>
                </a:cubicBezTo>
                <a:cubicBezTo>
                  <a:pt x="24835" y="5282"/>
                  <a:pt x="19797" y="1"/>
                  <a:pt x="12527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0" name="Google Shape;250;p17"/>
          <p:cNvSpPr/>
          <p:nvPr/>
        </p:nvSpPr>
        <p:spPr>
          <a:xfrm flipH="1">
            <a:off x="8345826" y="984624"/>
            <a:ext cx="163500" cy="1635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1" name="Google Shape;251;p17"/>
          <p:cNvSpPr/>
          <p:nvPr/>
        </p:nvSpPr>
        <p:spPr>
          <a:xfrm flipH="1">
            <a:off x="8977776" y="1325449"/>
            <a:ext cx="98400" cy="987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p17"/>
          <p:cNvSpPr/>
          <p:nvPr/>
        </p:nvSpPr>
        <p:spPr>
          <a:xfrm flipH="1">
            <a:off x="6236651" y="188374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p17"/>
          <p:cNvSpPr/>
          <p:nvPr/>
        </p:nvSpPr>
        <p:spPr>
          <a:xfrm flipH="1">
            <a:off x="7070376" y="539299"/>
            <a:ext cx="98400" cy="987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" name="Google Shape;254;p17"/>
          <p:cNvSpPr/>
          <p:nvPr/>
        </p:nvSpPr>
        <p:spPr>
          <a:xfrm>
            <a:off x="7168769" y="-99365"/>
            <a:ext cx="2517610" cy="1041571"/>
          </a:xfrm>
          <a:custGeom>
            <a:avLst/>
            <a:gdLst/>
            <a:ahLst/>
            <a:cxnLst/>
            <a:rect l="l" t="t" r="r" b="b"/>
            <a:pathLst>
              <a:path w="72716" h="43165" extrusionOk="0">
                <a:moveTo>
                  <a:pt x="36506" y="1"/>
                </a:moveTo>
                <a:cubicBezTo>
                  <a:pt x="24983" y="1"/>
                  <a:pt x="13559" y="1174"/>
                  <a:pt x="0" y="3973"/>
                </a:cubicBezTo>
                <a:cubicBezTo>
                  <a:pt x="982" y="6629"/>
                  <a:pt x="1205" y="12052"/>
                  <a:pt x="1853" y="14262"/>
                </a:cubicBezTo>
                <a:cubicBezTo>
                  <a:pt x="3259" y="19194"/>
                  <a:pt x="12610" y="30220"/>
                  <a:pt x="23859" y="33077"/>
                </a:cubicBezTo>
                <a:cubicBezTo>
                  <a:pt x="25907" y="33596"/>
                  <a:pt x="27823" y="33808"/>
                  <a:pt x="29631" y="33808"/>
                </a:cubicBezTo>
                <a:cubicBezTo>
                  <a:pt x="37728" y="33808"/>
                  <a:pt x="43662" y="29551"/>
                  <a:pt x="49622" y="29551"/>
                </a:cubicBezTo>
                <a:cubicBezTo>
                  <a:pt x="50569" y="29551"/>
                  <a:pt x="51516" y="29659"/>
                  <a:pt x="52472" y="29907"/>
                </a:cubicBezTo>
                <a:cubicBezTo>
                  <a:pt x="60284" y="31938"/>
                  <a:pt x="55507" y="42049"/>
                  <a:pt x="72715" y="43165"/>
                </a:cubicBezTo>
                <a:cubicBezTo>
                  <a:pt x="70483" y="29863"/>
                  <a:pt x="71086" y="16270"/>
                  <a:pt x="71689" y="2812"/>
                </a:cubicBezTo>
                <a:cubicBezTo>
                  <a:pt x="58580" y="1069"/>
                  <a:pt x="47498" y="1"/>
                  <a:pt x="3650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255;p17"/>
          <p:cNvSpPr/>
          <p:nvPr/>
        </p:nvSpPr>
        <p:spPr>
          <a:xfrm rot="10800000" flipH="1">
            <a:off x="7678176" y="-210266"/>
            <a:ext cx="2057229" cy="778974"/>
          </a:xfrm>
          <a:custGeom>
            <a:avLst/>
            <a:gdLst/>
            <a:ahLst/>
            <a:cxnLst/>
            <a:rect l="l" t="t" r="r" b="b"/>
            <a:pathLst>
              <a:path w="49839" h="23502" extrusionOk="0">
                <a:moveTo>
                  <a:pt x="12527" y="1"/>
                </a:moveTo>
                <a:cubicBezTo>
                  <a:pt x="11413" y="1"/>
                  <a:pt x="10247" y="125"/>
                  <a:pt x="9017" y="410"/>
                </a:cubicBezTo>
                <a:cubicBezTo>
                  <a:pt x="4486" y="1459"/>
                  <a:pt x="402" y="6325"/>
                  <a:pt x="157" y="11280"/>
                </a:cubicBezTo>
                <a:cubicBezTo>
                  <a:pt x="0" y="14650"/>
                  <a:pt x="1518" y="19694"/>
                  <a:pt x="5468" y="22238"/>
                </a:cubicBezTo>
                <a:cubicBezTo>
                  <a:pt x="6967" y="23186"/>
                  <a:pt x="8215" y="23502"/>
                  <a:pt x="9471" y="23502"/>
                </a:cubicBezTo>
                <a:cubicBezTo>
                  <a:pt x="10404" y="23502"/>
                  <a:pt x="11341" y="23327"/>
                  <a:pt x="12387" y="23109"/>
                </a:cubicBezTo>
                <a:cubicBezTo>
                  <a:pt x="23723" y="20797"/>
                  <a:pt x="35152" y="18016"/>
                  <a:pt x="46692" y="18016"/>
                </a:cubicBezTo>
                <a:cubicBezTo>
                  <a:pt x="47740" y="18016"/>
                  <a:pt x="48789" y="18039"/>
                  <a:pt x="49839" y="18087"/>
                </a:cubicBezTo>
                <a:cubicBezTo>
                  <a:pt x="49214" y="15520"/>
                  <a:pt x="49147" y="12820"/>
                  <a:pt x="48500" y="10253"/>
                </a:cubicBezTo>
                <a:cubicBezTo>
                  <a:pt x="47830" y="7664"/>
                  <a:pt x="46245" y="3624"/>
                  <a:pt x="43723" y="2486"/>
                </a:cubicBezTo>
                <a:cubicBezTo>
                  <a:pt x="43091" y="2196"/>
                  <a:pt x="42479" y="2074"/>
                  <a:pt x="41873" y="2074"/>
                </a:cubicBezTo>
                <a:cubicBezTo>
                  <a:pt x="38847" y="2074"/>
                  <a:pt x="35967" y="5108"/>
                  <a:pt x="31336" y="5276"/>
                </a:cubicBezTo>
                <a:cubicBezTo>
                  <a:pt x="31216" y="5280"/>
                  <a:pt x="31096" y="5282"/>
                  <a:pt x="30977" y="5282"/>
                </a:cubicBezTo>
                <a:cubicBezTo>
                  <a:pt x="24835" y="5282"/>
                  <a:pt x="19797" y="1"/>
                  <a:pt x="12527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6" name="Google Shape;256;p17"/>
          <p:cNvSpPr/>
          <p:nvPr/>
        </p:nvSpPr>
        <p:spPr>
          <a:xfrm rot="10350985">
            <a:off x="-562292" y="-173408"/>
            <a:ext cx="3444934" cy="1167477"/>
          </a:xfrm>
          <a:custGeom>
            <a:avLst/>
            <a:gdLst/>
            <a:ahLst/>
            <a:cxnLst/>
            <a:rect l="l" t="t" r="r" b="b"/>
            <a:pathLst>
              <a:path w="49839" h="23502" extrusionOk="0">
                <a:moveTo>
                  <a:pt x="12527" y="1"/>
                </a:moveTo>
                <a:cubicBezTo>
                  <a:pt x="11413" y="1"/>
                  <a:pt x="10247" y="125"/>
                  <a:pt x="9017" y="410"/>
                </a:cubicBezTo>
                <a:cubicBezTo>
                  <a:pt x="4486" y="1459"/>
                  <a:pt x="402" y="6325"/>
                  <a:pt x="157" y="11280"/>
                </a:cubicBezTo>
                <a:cubicBezTo>
                  <a:pt x="0" y="14650"/>
                  <a:pt x="1518" y="19694"/>
                  <a:pt x="5468" y="22238"/>
                </a:cubicBezTo>
                <a:cubicBezTo>
                  <a:pt x="6967" y="23186"/>
                  <a:pt x="8215" y="23502"/>
                  <a:pt x="9471" y="23502"/>
                </a:cubicBezTo>
                <a:cubicBezTo>
                  <a:pt x="10404" y="23502"/>
                  <a:pt x="11341" y="23327"/>
                  <a:pt x="12387" y="23109"/>
                </a:cubicBezTo>
                <a:cubicBezTo>
                  <a:pt x="23723" y="20797"/>
                  <a:pt x="35152" y="18016"/>
                  <a:pt x="46692" y="18016"/>
                </a:cubicBezTo>
                <a:cubicBezTo>
                  <a:pt x="47740" y="18016"/>
                  <a:pt x="48789" y="18039"/>
                  <a:pt x="49839" y="18087"/>
                </a:cubicBezTo>
                <a:cubicBezTo>
                  <a:pt x="49214" y="15520"/>
                  <a:pt x="49147" y="12820"/>
                  <a:pt x="48500" y="10253"/>
                </a:cubicBezTo>
                <a:cubicBezTo>
                  <a:pt x="47830" y="7664"/>
                  <a:pt x="46245" y="3624"/>
                  <a:pt x="43723" y="2486"/>
                </a:cubicBezTo>
                <a:cubicBezTo>
                  <a:pt x="43091" y="2196"/>
                  <a:pt x="42479" y="2074"/>
                  <a:pt x="41873" y="2074"/>
                </a:cubicBezTo>
                <a:cubicBezTo>
                  <a:pt x="38847" y="2074"/>
                  <a:pt x="35967" y="5108"/>
                  <a:pt x="31336" y="5276"/>
                </a:cubicBezTo>
                <a:cubicBezTo>
                  <a:pt x="31216" y="5280"/>
                  <a:pt x="31096" y="5282"/>
                  <a:pt x="30977" y="5282"/>
                </a:cubicBezTo>
                <a:cubicBezTo>
                  <a:pt x="24835" y="5282"/>
                  <a:pt x="19797" y="1"/>
                  <a:pt x="12527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7" name="Google Shape;257;p17"/>
          <p:cNvSpPr/>
          <p:nvPr/>
        </p:nvSpPr>
        <p:spPr>
          <a:xfrm>
            <a:off x="823471" y="935986"/>
            <a:ext cx="163500" cy="1635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8" name="Google Shape;258;p17"/>
          <p:cNvSpPr/>
          <p:nvPr/>
        </p:nvSpPr>
        <p:spPr>
          <a:xfrm>
            <a:off x="256621" y="1276811"/>
            <a:ext cx="98400" cy="987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9" name="Google Shape;259;p17"/>
          <p:cNvSpPr/>
          <p:nvPr/>
        </p:nvSpPr>
        <p:spPr>
          <a:xfrm>
            <a:off x="2997746" y="139736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0" name="Google Shape;260;p17"/>
          <p:cNvSpPr/>
          <p:nvPr/>
        </p:nvSpPr>
        <p:spPr>
          <a:xfrm>
            <a:off x="2164021" y="490661"/>
            <a:ext cx="98400" cy="987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" name="Google Shape;261;p17"/>
          <p:cNvSpPr/>
          <p:nvPr/>
        </p:nvSpPr>
        <p:spPr>
          <a:xfrm flipH="1">
            <a:off x="-353582" y="-148002"/>
            <a:ext cx="2517610" cy="1041571"/>
          </a:xfrm>
          <a:custGeom>
            <a:avLst/>
            <a:gdLst/>
            <a:ahLst/>
            <a:cxnLst/>
            <a:rect l="l" t="t" r="r" b="b"/>
            <a:pathLst>
              <a:path w="72716" h="43165" extrusionOk="0">
                <a:moveTo>
                  <a:pt x="36506" y="1"/>
                </a:moveTo>
                <a:cubicBezTo>
                  <a:pt x="24983" y="1"/>
                  <a:pt x="13559" y="1174"/>
                  <a:pt x="0" y="3973"/>
                </a:cubicBezTo>
                <a:cubicBezTo>
                  <a:pt x="982" y="6629"/>
                  <a:pt x="1205" y="12052"/>
                  <a:pt x="1853" y="14262"/>
                </a:cubicBezTo>
                <a:cubicBezTo>
                  <a:pt x="3259" y="19194"/>
                  <a:pt x="12610" y="30220"/>
                  <a:pt x="23859" y="33077"/>
                </a:cubicBezTo>
                <a:cubicBezTo>
                  <a:pt x="25907" y="33596"/>
                  <a:pt x="27823" y="33808"/>
                  <a:pt x="29631" y="33808"/>
                </a:cubicBezTo>
                <a:cubicBezTo>
                  <a:pt x="37728" y="33808"/>
                  <a:pt x="43662" y="29551"/>
                  <a:pt x="49622" y="29551"/>
                </a:cubicBezTo>
                <a:cubicBezTo>
                  <a:pt x="50569" y="29551"/>
                  <a:pt x="51516" y="29659"/>
                  <a:pt x="52472" y="29907"/>
                </a:cubicBezTo>
                <a:cubicBezTo>
                  <a:pt x="60284" y="31938"/>
                  <a:pt x="55507" y="42049"/>
                  <a:pt x="72715" y="43165"/>
                </a:cubicBezTo>
                <a:cubicBezTo>
                  <a:pt x="70483" y="29863"/>
                  <a:pt x="71086" y="16270"/>
                  <a:pt x="71689" y="2812"/>
                </a:cubicBezTo>
                <a:cubicBezTo>
                  <a:pt x="58580" y="1069"/>
                  <a:pt x="47498" y="1"/>
                  <a:pt x="3650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2" name="Google Shape;262;p17"/>
          <p:cNvSpPr/>
          <p:nvPr/>
        </p:nvSpPr>
        <p:spPr>
          <a:xfrm rot="10800000">
            <a:off x="-402608" y="-258904"/>
            <a:ext cx="2057229" cy="778974"/>
          </a:xfrm>
          <a:custGeom>
            <a:avLst/>
            <a:gdLst/>
            <a:ahLst/>
            <a:cxnLst/>
            <a:rect l="l" t="t" r="r" b="b"/>
            <a:pathLst>
              <a:path w="49839" h="23502" extrusionOk="0">
                <a:moveTo>
                  <a:pt x="12527" y="1"/>
                </a:moveTo>
                <a:cubicBezTo>
                  <a:pt x="11413" y="1"/>
                  <a:pt x="10247" y="125"/>
                  <a:pt x="9017" y="410"/>
                </a:cubicBezTo>
                <a:cubicBezTo>
                  <a:pt x="4486" y="1459"/>
                  <a:pt x="402" y="6325"/>
                  <a:pt x="157" y="11280"/>
                </a:cubicBezTo>
                <a:cubicBezTo>
                  <a:pt x="0" y="14650"/>
                  <a:pt x="1518" y="19694"/>
                  <a:pt x="5468" y="22238"/>
                </a:cubicBezTo>
                <a:cubicBezTo>
                  <a:pt x="6967" y="23186"/>
                  <a:pt x="8215" y="23502"/>
                  <a:pt x="9471" y="23502"/>
                </a:cubicBezTo>
                <a:cubicBezTo>
                  <a:pt x="10404" y="23502"/>
                  <a:pt x="11341" y="23327"/>
                  <a:pt x="12387" y="23109"/>
                </a:cubicBezTo>
                <a:cubicBezTo>
                  <a:pt x="23723" y="20797"/>
                  <a:pt x="35152" y="18016"/>
                  <a:pt x="46692" y="18016"/>
                </a:cubicBezTo>
                <a:cubicBezTo>
                  <a:pt x="47740" y="18016"/>
                  <a:pt x="48789" y="18039"/>
                  <a:pt x="49839" y="18087"/>
                </a:cubicBezTo>
                <a:cubicBezTo>
                  <a:pt x="49214" y="15520"/>
                  <a:pt x="49147" y="12820"/>
                  <a:pt x="48500" y="10253"/>
                </a:cubicBezTo>
                <a:cubicBezTo>
                  <a:pt x="47830" y="7664"/>
                  <a:pt x="46245" y="3624"/>
                  <a:pt x="43723" y="2486"/>
                </a:cubicBezTo>
                <a:cubicBezTo>
                  <a:pt x="43091" y="2196"/>
                  <a:pt x="42479" y="2074"/>
                  <a:pt x="41873" y="2074"/>
                </a:cubicBezTo>
                <a:cubicBezTo>
                  <a:pt x="38847" y="2074"/>
                  <a:pt x="35967" y="5108"/>
                  <a:pt x="31336" y="5276"/>
                </a:cubicBezTo>
                <a:cubicBezTo>
                  <a:pt x="31216" y="5280"/>
                  <a:pt x="31096" y="5282"/>
                  <a:pt x="30977" y="5282"/>
                </a:cubicBezTo>
                <a:cubicBezTo>
                  <a:pt x="24835" y="5282"/>
                  <a:pt x="19797" y="1"/>
                  <a:pt x="12527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 1">
  <p:cSld name="CUSTOM_5"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18"/>
          <p:cNvSpPr txBox="1">
            <a:spLocks noGrp="1"/>
          </p:cNvSpPr>
          <p:nvPr>
            <p:ph type="title"/>
          </p:nvPr>
        </p:nvSpPr>
        <p:spPr>
          <a:xfrm>
            <a:off x="2141950" y="1922950"/>
            <a:ext cx="4860000" cy="8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65" name="Google Shape;265;p18"/>
          <p:cNvSpPr txBox="1">
            <a:spLocks noGrp="1"/>
          </p:cNvSpPr>
          <p:nvPr>
            <p:ph type="subTitle" idx="1"/>
          </p:nvPr>
        </p:nvSpPr>
        <p:spPr>
          <a:xfrm>
            <a:off x="2142050" y="2757125"/>
            <a:ext cx="4860000" cy="491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6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6" name="Google Shape;266;p18"/>
          <p:cNvSpPr/>
          <p:nvPr/>
        </p:nvSpPr>
        <p:spPr>
          <a:xfrm rot="-5400000">
            <a:off x="-1029861" y="815281"/>
            <a:ext cx="4058317" cy="1729782"/>
          </a:xfrm>
          <a:custGeom>
            <a:avLst/>
            <a:gdLst/>
            <a:ahLst/>
            <a:cxnLst/>
            <a:rect l="l" t="t" r="r" b="b"/>
            <a:pathLst>
              <a:path w="64695" h="36451" extrusionOk="0">
                <a:moveTo>
                  <a:pt x="5503" y="0"/>
                </a:moveTo>
                <a:cubicBezTo>
                  <a:pt x="2589" y="0"/>
                  <a:pt x="1" y="186"/>
                  <a:pt x="237" y="874"/>
                </a:cubicBezTo>
                <a:cubicBezTo>
                  <a:pt x="460" y="1499"/>
                  <a:pt x="4411" y="2169"/>
                  <a:pt x="5259" y="2593"/>
                </a:cubicBezTo>
                <a:cubicBezTo>
                  <a:pt x="7178" y="3552"/>
                  <a:pt x="8897" y="4869"/>
                  <a:pt x="10325" y="6454"/>
                </a:cubicBezTo>
                <a:cubicBezTo>
                  <a:pt x="13673" y="10092"/>
                  <a:pt x="16619" y="21050"/>
                  <a:pt x="24989" y="22345"/>
                </a:cubicBezTo>
                <a:cubicBezTo>
                  <a:pt x="25398" y="22407"/>
                  <a:pt x="25804" y="22437"/>
                  <a:pt x="26206" y="22437"/>
                </a:cubicBezTo>
                <a:cubicBezTo>
                  <a:pt x="31849" y="22437"/>
                  <a:pt x="36809" y="16669"/>
                  <a:pt x="38871" y="15314"/>
                </a:cubicBezTo>
                <a:cubicBezTo>
                  <a:pt x="39863" y="14681"/>
                  <a:pt x="40996" y="14362"/>
                  <a:pt x="42135" y="14362"/>
                </a:cubicBezTo>
                <a:cubicBezTo>
                  <a:pt x="43201" y="14362"/>
                  <a:pt x="44272" y="14642"/>
                  <a:pt x="45232" y="15203"/>
                </a:cubicBezTo>
                <a:cubicBezTo>
                  <a:pt x="49027" y="17502"/>
                  <a:pt x="49071" y="22858"/>
                  <a:pt x="50634" y="27010"/>
                </a:cubicBezTo>
                <a:cubicBezTo>
                  <a:pt x="52642" y="32143"/>
                  <a:pt x="57307" y="35759"/>
                  <a:pt x="62775" y="36450"/>
                </a:cubicBezTo>
                <a:cubicBezTo>
                  <a:pt x="62396" y="25269"/>
                  <a:pt x="63043" y="14065"/>
                  <a:pt x="64694" y="2994"/>
                </a:cubicBezTo>
                <a:cubicBezTo>
                  <a:pt x="57530" y="1745"/>
                  <a:pt x="50232" y="1499"/>
                  <a:pt x="42978" y="1254"/>
                </a:cubicBezTo>
                <a:cubicBezTo>
                  <a:pt x="32957" y="896"/>
                  <a:pt x="22936" y="562"/>
                  <a:pt x="12914" y="249"/>
                </a:cubicBezTo>
                <a:cubicBezTo>
                  <a:pt x="12140" y="215"/>
                  <a:pt x="8634" y="0"/>
                  <a:pt x="550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7" name="Google Shape;267;p18"/>
          <p:cNvSpPr/>
          <p:nvPr/>
        </p:nvSpPr>
        <p:spPr>
          <a:xfrm rot="-5400000">
            <a:off x="-1888219" y="1592238"/>
            <a:ext cx="4130269" cy="1085168"/>
          </a:xfrm>
          <a:custGeom>
            <a:avLst/>
            <a:gdLst/>
            <a:ahLst/>
            <a:cxnLst/>
            <a:rect l="l" t="t" r="r" b="b"/>
            <a:pathLst>
              <a:path w="72716" h="43165" extrusionOk="0">
                <a:moveTo>
                  <a:pt x="36506" y="1"/>
                </a:moveTo>
                <a:cubicBezTo>
                  <a:pt x="24983" y="1"/>
                  <a:pt x="13559" y="1174"/>
                  <a:pt x="0" y="3973"/>
                </a:cubicBezTo>
                <a:cubicBezTo>
                  <a:pt x="982" y="6629"/>
                  <a:pt x="1205" y="12052"/>
                  <a:pt x="1853" y="14262"/>
                </a:cubicBezTo>
                <a:cubicBezTo>
                  <a:pt x="3259" y="19194"/>
                  <a:pt x="12610" y="30220"/>
                  <a:pt x="23859" y="33077"/>
                </a:cubicBezTo>
                <a:cubicBezTo>
                  <a:pt x="25907" y="33596"/>
                  <a:pt x="27823" y="33808"/>
                  <a:pt x="29631" y="33808"/>
                </a:cubicBezTo>
                <a:cubicBezTo>
                  <a:pt x="37728" y="33808"/>
                  <a:pt x="43662" y="29551"/>
                  <a:pt x="49622" y="29551"/>
                </a:cubicBezTo>
                <a:cubicBezTo>
                  <a:pt x="50569" y="29551"/>
                  <a:pt x="51516" y="29659"/>
                  <a:pt x="52472" y="29907"/>
                </a:cubicBezTo>
                <a:cubicBezTo>
                  <a:pt x="60284" y="31938"/>
                  <a:pt x="55507" y="42049"/>
                  <a:pt x="72715" y="43165"/>
                </a:cubicBezTo>
                <a:cubicBezTo>
                  <a:pt x="70483" y="29863"/>
                  <a:pt x="71086" y="16270"/>
                  <a:pt x="71689" y="2812"/>
                </a:cubicBezTo>
                <a:cubicBezTo>
                  <a:pt x="58580" y="1069"/>
                  <a:pt x="47498" y="1"/>
                  <a:pt x="3650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8" name="Google Shape;268;p18"/>
          <p:cNvSpPr/>
          <p:nvPr/>
        </p:nvSpPr>
        <p:spPr>
          <a:xfrm rot="5400000">
            <a:off x="387256" y="3610781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9" name="Google Shape;269;p18"/>
          <p:cNvSpPr/>
          <p:nvPr/>
        </p:nvSpPr>
        <p:spPr>
          <a:xfrm rot="5400000">
            <a:off x="603369" y="1722219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0" name="Google Shape;270;p18"/>
          <p:cNvSpPr/>
          <p:nvPr/>
        </p:nvSpPr>
        <p:spPr>
          <a:xfrm rot="5400000">
            <a:off x="-751978" y="255224"/>
            <a:ext cx="2874201" cy="1521816"/>
          </a:xfrm>
          <a:custGeom>
            <a:avLst/>
            <a:gdLst/>
            <a:ahLst/>
            <a:cxnLst/>
            <a:rect l="l" t="t" r="r" b="b"/>
            <a:pathLst>
              <a:path w="80952" h="42859" extrusionOk="0">
                <a:moveTo>
                  <a:pt x="7027" y="1"/>
                </a:moveTo>
                <a:cubicBezTo>
                  <a:pt x="6872" y="1"/>
                  <a:pt x="6717" y="3"/>
                  <a:pt x="6562" y="7"/>
                </a:cubicBezTo>
                <a:cubicBezTo>
                  <a:pt x="4866" y="30"/>
                  <a:pt x="3192" y="387"/>
                  <a:pt x="1629" y="1056"/>
                </a:cubicBezTo>
                <a:cubicBezTo>
                  <a:pt x="0" y="1793"/>
                  <a:pt x="89" y="2418"/>
                  <a:pt x="335" y="4114"/>
                </a:cubicBezTo>
                <a:cubicBezTo>
                  <a:pt x="982" y="8332"/>
                  <a:pt x="1652" y="12528"/>
                  <a:pt x="2321" y="16724"/>
                </a:cubicBezTo>
                <a:lnTo>
                  <a:pt x="4241" y="29022"/>
                </a:lnTo>
                <a:cubicBezTo>
                  <a:pt x="4866" y="32972"/>
                  <a:pt x="6160" y="37347"/>
                  <a:pt x="6160" y="41342"/>
                </a:cubicBezTo>
                <a:cubicBezTo>
                  <a:pt x="6227" y="41676"/>
                  <a:pt x="6294" y="42056"/>
                  <a:pt x="6562" y="42257"/>
                </a:cubicBezTo>
                <a:cubicBezTo>
                  <a:pt x="6776" y="42374"/>
                  <a:pt x="7008" y="42440"/>
                  <a:pt x="7256" y="42440"/>
                </a:cubicBezTo>
                <a:cubicBezTo>
                  <a:pt x="7292" y="42440"/>
                  <a:pt x="7328" y="42438"/>
                  <a:pt x="7365" y="42435"/>
                </a:cubicBezTo>
                <a:cubicBezTo>
                  <a:pt x="18275" y="42693"/>
                  <a:pt x="29189" y="42859"/>
                  <a:pt x="40102" y="42859"/>
                </a:cubicBezTo>
                <a:cubicBezTo>
                  <a:pt x="53724" y="42859"/>
                  <a:pt x="67345" y="42601"/>
                  <a:pt x="80951" y="41944"/>
                </a:cubicBezTo>
                <a:cubicBezTo>
                  <a:pt x="71220" y="38596"/>
                  <a:pt x="61154" y="36409"/>
                  <a:pt x="50910" y="35450"/>
                </a:cubicBezTo>
                <a:cubicBezTo>
                  <a:pt x="46357" y="35003"/>
                  <a:pt x="41513" y="34735"/>
                  <a:pt x="37741" y="32124"/>
                </a:cubicBezTo>
                <a:cubicBezTo>
                  <a:pt x="33880" y="29423"/>
                  <a:pt x="31939" y="24781"/>
                  <a:pt x="30443" y="20317"/>
                </a:cubicBezTo>
                <a:cubicBezTo>
                  <a:pt x="28948" y="15854"/>
                  <a:pt x="27609" y="11144"/>
                  <a:pt x="24439" y="7663"/>
                </a:cubicBezTo>
                <a:cubicBezTo>
                  <a:pt x="22676" y="5743"/>
                  <a:pt x="20422" y="4315"/>
                  <a:pt x="18123" y="3087"/>
                </a:cubicBezTo>
                <a:cubicBezTo>
                  <a:pt x="14732" y="1327"/>
                  <a:pt x="10908" y="1"/>
                  <a:pt x="7027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1" name="Google Shape;271;p18"/>
          <p:cNvSpPr/>
          <p:nvPr/>
        </p:nvSpPr>
        <p:spPr>
          <a:xfrm rot="5400000">
            <a:off x="1033906" y="1143081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2" name="Google Shape;272;p18"/>
          <p:cNvSpPr/>
          <p:nvPr/>
        </p:nvSpPr>
        <p:spPr>
          <a:xfrm rot="5400000">
            <a:off x="1978444" y="20094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3" name="Google Shape;273;p18"/>
          <p:cNvSpPr/>
          <p:nvPr/>
        </p:nvSpPr>
        <p:spPr>
          <a:xfrm rot="5400000">
            <a:off x="6115544" y="2556136"/>
            <a:ext cx="4058317" cy="1729782"/>
          </a:xfrm>
          <a:custGeom>
            <a:avLst/>
            <a:gdLst/>
            <a:ahLst/>
            <a:cxnLst/>
            <a:rect l="l" t="t" r="r" b="b"/>
            <a:pathLst>
              <a:path w="64695" h="36451" extrusionOk="0">
                <a:moveTo>
                  <a:pt x="5503" y="0"/>
                </a:moveTo>
                <a:cubicBezTo>
                  <a:pt x="2589" y="0"/>
                  <a:pt x="1" y="186"/>
                  <a:pt x="237" y="874"/>
                </a:cubicBezTo>
                <a:cubicBezTo>
                  <a:pt x="460" y="1499"/>
                  <a:pt x="4411" y="2169"/>
                  <a:pt x="5259" y="2593"/>
                </a:cubicBezTo>
                <a:cubicBezTo>
                  <a:pt x="7178" y="3552"/>
                  <a:pt x="8897" y="4869"/>
                  <a:pt x="10325" y="6454"/>
                </a:cubicBezTo>
                <a:cubicBezTo>
                  <a:pt x="13673" y="10092"/>
                  <a:pt x="16619" y="21050"/>
                  <a:pt x="24989" y="22345"/>
                </a:cubicBezTo>
                <a:cubicBezTo>
                  <a:pt x="25398" y="22407"/>
                  <a:pt x="25804" y="22437"/>
                  <a:pt x="26206" y="22437"/>
                </a:cubicBezTo>
                <a:cubicBezTo>
                  <a:pt x="31849" y="22437"/>
                  <a:pt x="36809" y="16669"/>
                  <a:pt x="38871" y="15314"/>
                </a:cubicBezTo>
                <a:cubicBezTo>
                  <a:pt x="39863" y="14681"/>
                  <a:pt x="40996" y="14362"/>
                  <a:pt x="42135" y="14362"/>
                </a:cubicBezTo>
                <a:cubicBezTo>
                  <a:pt x="43201" y="14362"/>
                  <a:pt x="44272" y="14642"/>
                  <a:pt x="45232" y="15203"/>
                </a:cubicBezTo>
                <a:cubicBezTo>
                  <a:pt x="49027" y="17502"/>
                  <a:pt x="49071" y="22858"/>
                  <a:pt x="50634" y="27010"/>
                </a:cubicBezTo>
                <a:cubicBezTo>
                  <a:pt x="52642" y="32143"/>
                  <a:pt x="57307" y="35759"/>
                  <a:pt x="62775" y="36450"/>
                </a:cubicBezTo>
                <a:cubicBezTo>
                  <a:pt x="62396" y="25269"/>
                  <a:pt x="63043" y="14065"/>
                  <a:pt x="64694" y="2994"/>
                </a:cubicBezTo>
                <a:cubicBezTo>
                  <a:pt x="57530" y="1745"/>
                  <a:pt x="50232" y="1499"/>
                  <a:pt x="42978" y="1254"/>
                </a:cubicBezTo>
                <a:cubicBezTo>
                  <a:pt x="32957" y="896"/>
                  <a:pt x="22936" y="562"/>
                  <a:pt x="12914" y="249"/>
                </a:cubicBezTo>
                <a:cubicBezTo>
                  <a:pt x="12140" y="215"/>
                  <a:pt x="8634" y="0"/>
                  <a:pt x="550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4" name="Google Shape;274;p18"/>
          <p:cNvSpPr/>
          <p:nvPr/>
        </p:nvSpPr>
        <p:spPr>
          <a:xfrm rot="5400000">
            <a:off x="6901950" y="2423794"/>
            <a:ext cx="4130269" cy="1085168"/>
          </a:xfrm>
          <a:custGeom>
            <a:avLst/>
            <a:gdLst/>
            <a:ahLst/>
            <a:cxnLst/>
            <a:rect l="l" t="t" r="r" b="b"/>
            <a:pathLst>
              <a:path w="72716" h="43165" extrusionOk="0">
                <a:moveTo>
                  <a:pt x="36506" y="1"/>
                </a:moveTo>
                <a:cubicBezTo>
                  <a:pt x="24983" y="1"/>
                  <a:pt x="13559" y="1174"/>
                  <a:pt x="0" y="3973"/>
                </a:cubicBezTo>
                <a:cubicBezTo>
                  <a:pt x="982" y="6629"/>
                  <a:pt x="1205" y="12052"/>
                  <a:pt x="1853" y="14262"/>
                </a:cubicBezTo>
                <a:cubicBezTo>
                  <a:pt x="3259" y="19194"/>
                  <a:pt x="12610" y="30220"/>
                  <a:pt x="23859" y="33077"/>
                </a:cubicBezTo>
                <a:cubicBezTo>
                  <a:pt x="25907" y="33596"/>
                  <a:pt x="27823" y="33808"/>
                  <a:pt x="29631" y="33808"/>
                </a:cubicBezTo>
                <a:cubicBezTo>
                  <a:pt x="37728" y="33808"/>
                  <a:pt x="43662" y="29551"/>
                  <a:pt x="49622" y="29551"/>
                </a:cubicBezTo>
                <a:cubicBezTo>
                  <a:pt x="50569" y="29551"/>
                  <a:pt x="51516" y="29659"/>
                  <a:pt x="52472" y="29907"/>
                </a:cubicBezTo>
                <a:cubicBezTo>
                  <a:pt x="60284" y="31938"/>
                  <a:pt x="55507" y="42049"/>
                  <a:pt x="72715" y="43165"/>
                </a:cubicBezTo>
                <a:cubicBezTo>
                  <a:pt x="70483" y="29863"/>
                  <a:pt x="71086" y="16270"/>
                  <a:pt x="71689" y="2812"/>
                </a:cubicBezTo>
                <a:cubicBezTo>
                  <a:pt x="58580" y="1069"/>
                  <a:pt x="47498" y="1"/>
                  <a:pt x="3650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5" name="Google Shape;275;p18"/>
          <p:cNvSpPr/>
          <p:nvPr/>
        </p:nvSpPr>
        <p:spPr>
          <a:xfrm rot="-5400000">
            <a:off x="8658344" y="1391719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6" name="Google Shape;276;p18"/>
          <p:cNvSpPr/>
          <p:nvPr/>
        </p:nvSpPr>
        <p:spPr>
          <a:xfrm rot="-5400000">
            <a:off x="8377131" y="3215481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7" name="Google Shape;277;p18"/>
          <p:cNvSpPr/>
          <p:nvPr/>
        </p:nvSpPr>
        <p:spPr>
          <a:xfrm rot="-5400000">
            <a:off x="7021777" y="3324160"/>
            <a:ext cx="2874201" cy="1521816"/>
          </a:xfrm>
          <a:custGeom>
            <a:avLst/>
            <a:gdLst/>
            <a:ahLst/>
            <a:cxnLst/>
            <a:rect l="l" t="t" r="r" b="b"/>
            <a:pathLst>
              <a:path w="80952" h="42859" extrusionOk="0">
                <a:moveTo>
                  <a:pt x="7027" y="1"/>
                </a:moveTo>
                <a:cubicBezTo>
                  <a:pt x="6872" y="1"/>
                  <a:pt x="6717" y="3"/>
                  <a:pt x="6562" y="7"/>
                </a:cubicBezTo>
                <a:cubicBezTo>
                  <a:pt x="4866" y="30"/>
                  <a:pt x="3192" y="387"/>
                  <a:pt x="1629" y="1056"/>
                </a:cubicBezTo>
                <a:cubicBezTo>
                  <a:pt x="0" y="1793"/>
                  <a:pt x="89" y="2418"/>
                  <a:pt x="335" y="4114"/>
                </a:cubicBezTo>
                <a:cubicBezTo>
                  <a:pt x="982" y="8332"/>
                  <a:pt x="1652" y="12528"/>
                  <a:pt x="2321" y="16724"/>
                </a:cubicBezTo>
                <a:lnTo>
                  <a:pt x="4241" y="29022"/>
                </a:lnTo>
                <a:cubicBezTo>
                  <a:pt x="4866" y="32972"/>
                  <a:pt x="6160" y="37347"/>
                  <a:pt x="6160" y="41342"/>
                </a:cubicBezTo>
                <a:cubicBezTo>
                  <a:pt x="6227" y="41676"/>
                  <a:pt x="6294" y="42056"/>
                  <a:pt x="6562" y="42257"/>
                </a:cubicBezTo>
                <a:cubicBezTo>
                  <a:pt x="6776" y="42374"/>
                  <a:pt x="7008" y="42440"/>
                  <a:pt x="7256" y="42440"/>
                </a:cubicBezTo>
                <a:cubicBezTo>
                  <a:pt x="7292" y="42440"/>
                  <a:pt x="7328" y="42438"/>
                  <a:pt x="7365" y="42435"/>
                </a:cubicBezTo>
                <a:cubicBezTo>
                  <a:pt x="18275" y="42693"/>
                  <a:pt x="29189" y="42859"/>
                  <a:pt x="40102" y="42859"/>
                </a:cubicBezTo>
                <a:cubicBezTo>
                  <a:pt x="53724" y="42859"/>
                  <a:pt x="67345" y="42601"/>
                  <a:pt x="80951" y="41944"/>
                </a:cubicBezTo>
                <a:cubicBezTo>
                  <a:pt x="71220" y="38596"/>
                  <a:pt x="61154" y="36409"/>
                  <a:pt x="50910" y="35450"/>
                </a:cubicBezTo>
                <a:cubicBezTo>
                  <a:pt x="46357" y="35003"/>
                  <a:pt x="41513" y="34735"/>
                  <a:pt x="37741" y="32124"/>
                </a:cubicBezTo>
                <a:cubicBezTo>
                  <a:pt x="33880" y="29423"/>
                  <a:pt x="31939" y="24781"/>
                  <a:pt x="30443" y="20317"/>
                </a:cubicBezTo>
                <a:cubicBezTo>
                  <a:pt x="28948" y="15854"/>
                  <a:pt x="27609" y="11144"/>
                  <a:pt x="24439" y="7663"/>
                </a:cubicBezTo>
                <a:cubicBezTo>
                  <a:pt x="22676" y="5743"/>
                  <a:pt x="20422" y="4315"/>
                  <a:pt x="18123" y="3087"/>
                </a:cubicBezTo>
                <a:cubicBezTo>
                  <a:pt x="14732" y="1327"/>
                  <a:pt x="10908" y="1"/>
                  <a:pt x="7027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8" name="Google Shape;278;p18"/>
          <p:cNvSpPr/>
          <p:nvPr/>
        </p:nvSpPr>
        <p:spPr>
          <a:xfrm rot="-5400000">
            <a:off x="8011694" y="3859419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9" name="Google Shape;279;p18"/>
          <p:cNvSpPr/>
          <p:nvPr/>
        </p:nvSpPr>
        <p:spPr>
          <a:xfrm rot="-5400000">
            <a:off x="7002056" y="4917606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CUSTOM_6"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19"/>
          <p:cNvSpPr txBox="1">
            <a:spLocks noGrp="1"/>
          </p:cNvSpPr>
          <p:nvPr>
            <p:ph type="title"/>
          </p:nvPr>
        </p:nvSpPr>
        <p:spPr>
          <a:xfrm>
            <a:off x="3145775" y="363275"/>
            <a:ext cx="2852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282" name="Google Shape;282;p19"/>
          <p:cNvSpPr txBox="1">
            <a:spLocks noGrp="1"/>
          </p:cNvSpPr>
          <p:nvPr>
            <p:ph type="subTitle" idx="1"/>
          </p:nvPr>
        </p:nvSpPr>
        <p:spPr>
          <a:xfrm>
            <a:off x="3328941" y="1904475"/>
            <a:ext cx="24861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7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endParaRPr/>
          </a:p>
        </p:txBody>
      </p:sp>
      <p:sp>
        <p:nvSpPr>
          <p:cNvPr id="283" name="Google Shape;283;p19"/>
          <p:cNvSpPr txBox="1">
            <a:spLocks noGrp="1"/>
          </p:cNvSpPr>
          <p:nvPr>
            <p:ph type="subTitle" idx="2"/>
          </p:nvPr>
        </p:nvSpPr>
        <p:spPr>
          <a:xfrm>
            <a:off x="3610941" y="2223600"/>
            <a:ext cx="1922100" cy="6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4" name="Google Shape;284;p19"/>
          <p:cNvSpPr txBox="1">
            <a:spLocks noGrp="1"/>
          </p:cNvSpPr>
          <p:nvPr>
            <p:ph type="subTitle" idx="3"/>
          </p:nvPr>
        </p:nvSpPr>
        <p:spPr>
          <a:xfrm>
            <a:off x="659663" y="1904475"/>
            <a:ext cx="24861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7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endParaRPr/>
          </a:p>
        </p:txBody>
      </p:sp>
      <p:sp>
        <p:nvSpPr>
          <p:cNvPr id="285" name="Google Shape;285;p19"/>
          <p:cNvSpPr txBox="1">
            <a:spLocks noGrp="1"/>
          </p:cNvSpPr>
          <p:nvPr>
            <p:ph type="subTitle" idx="4"/>
          </p:nvPr>
        </p:nvSpPr>
        <p:spPr>
          <a:xfrm>
            <a:off x="941663" y="2223600"/>
            <a:ext cx="1922100" cy="6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6" name="Google Shape;286;p19"/>
          <p:cNvSpPr txBox="1">
            <a:spLocks noGrp="1"/>
          </p:cNvSpPr>
          <p:nvPr>
            <p:ph type="subTitle" idx="5"/>
          </p:nvPr>
        </p:nvSpPr>
        <p:spPr>
          <a:xfrm>
            <a:off x="3328941" y="3814500"/>
            <a:ext cx="24861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7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endParaRPr/>
          </a:p>
        </p:txBody>
      </p:sp>
      <p:sp>
        <p:nvSpPr>
          <p:cNvPr id="287" name="Google Shape;287;p19"/>
          <p:cNvSpPr txBox="1">
            <a:spLocks noGrp="1"/>
          </p:cNvSpPr>
          <p:nvPr>
            <p:ph type="subTitle" idx="6"/>
          </p:nvPr>
        </p:nvSpPr>
        <p:spPr>
          <a:xfrm>
            <a:off x="3610941" y="4133628"/>
            <a:ext cx="1922100" cy="6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8" name="Google Shape;288;p19"/>
          <p:cNvSpPr txBox="1">
            <a:spLocks noGrp="1"/>
          </p:cNvSpPr>
          <p:nvPr>
            <p:ph type="subTitle" idx="7"/>
          </p:nvPr>
        </p:nvSpPr>
        <p:spPr>
          <a:xfrm>
            <a:off x="659663" y="3814500"/>
            <a:ext cx="24861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7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endParaRPr/>
          </a:p>
        </p:txBody>
      </p:sp>
      <p:sp>
        <p:nvSpPr>
          <p:cNvPr id="289" name="Google Shape;289;p19"/>
          <p:cNvSpPr txBox="1">
            <a:spLocks noGrp="1"/>
          </p:cNvSpPr>
          <p:nvPr>
            <p:ph type="subTitle" idx="8"/>
          </p:nvPr>
        </p:nvSpPr>
        <p:spPr>
          <a:xfrm>
            <a:off x="941663" y="4133628"/>
            <a:ext cx="1922100" cy="6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0" name="Google Shape;290;p19"/>
          <p:cNvSpPr txBox="1">
            <a:spLocks noGrp="1"/>
          </p:cNvSpPr>
          <p:nvPr>
            <p:ph type="subTitle" idx="9"/>
          </p:nvPr>
        </p:nvSpPr>
        <p:spPr>
          <a:xfrm>
            <a:off x="5998216" y="1904475"/>
            <a:ext cx="24861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7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endParaRPr/>
          </a:p>
        </p:txBody>
      </p:sp>
      <p:sp>
        <p:nvSpPr>
          <p:cNvPr id="291" name="Google Shape;291;p19"/>
          <p:cNvSpPr txBox="1">
            <a:spLocks noGrp="1"/>
          </p:cNvSpPr>
          <p:nvPr>
            <p:ph type="subTitle" idx="13"/>
          </p:nvPr>
        </p:nvSpPr>
        <p:spPr>
          <a:xfrm>
            <a:off x="6280216" y="2223600"/>
            <a:ext cx="1922100" cy="6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2" name="Google Shape;292;p19"/>
          <p:cNvSpPr txBox="1">
            <a:spLocks noGrp="1"/>
          </p:cNvSpPr>
          <p:nvPr>
            <p:ph type="subTitle" idx="14"/>
          </p:nvPr>
        </p:nvSpPr>
        <p:spPr>
          <a:xfrm>
            <a:off x="5998216" y="3814500"/>
            <a:ext cx="24861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7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endParaRPr/>
          </a:p>
        </p:txBody>
      </p:sp>
      <p:sp>
        <p:nvSpPr>
          <p:cNvPr id="293" name="Google Shape;293;p19"/>
          <p:cNvSpPr txBox="1">
            <a:spLocks noGrp="1"/>
          </p:cNvSpPr>
          <p:nvPr>
            <p:ph type="subTitle" idx="15"/>
          </p:nvPr>
        </p:nvSpPr>
        <p:spPr>
          <a:xfrm>
            <a:off x="6280216" y="4133628"/>
            <a:ext cx="1922100" cy="6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4" name="Google Shape;294;p19"/>
          <p:cNvSpPr/>
          <p:nvPr/>
        </p:nvSpPr>
        <p:spPr>
          <a:xfrm>
            <a:off x="5587299" y="-209550"/>
            <a:ext cx="6890071" cy="880003"/>
          </a:xfrm>
          <a:custGeom>
            <a:avLst/>
            <a:gdLst/>
            <a:ahLst/>
            <a:cxnLst/>
            <a:rect l="l" t="t" r="r" b="b"/>
            <a:pathLst>
              <a:path w="79484" h="14785" extrusionOk="0">
                <a:moveTo>
                  <a:pt x="64823" y="0"/>
                </a:moveTo>
                <a:cubicBezTo>
                  <a:pt x="56730" y="0"/>
                  <a:pt x="48629" y="357"/>
                  <a:pt x="40537" y="566"/>
                </a:cubicBezTo>
                <a:cubicBezTo>
                  <a:pt x="32882" y="767"/>
                  <a:pt x="25204" y="856"/>
                  <a:pt x="17548" y="856"/>
                </a:cubicBezTo>
                <a:lnTo>
                  <a:pt x="6188" y="856"/>
                </a:lnTo>
                <a:cubicBezTo>
                  <a:pt x="5806" y="856"/>
                  <a:pt x="5327" y="841"/>
                  <a:pt x="4808" y="841"/>
                </a:cubicBezTo>
                <a:cubicBezTo>
                  <a:pt x="2720" y="841"/>
                  <a:pt x="0" y="1085"/>
                  <a:pt x="519" y="3534"/>
                </a:cubicBezTo>
                <a:cubicBezTo>
                  <a:pt x="1166" y="6614"/>
                  <a:pt x="4269" y="9560"/>
                  <a:pt x="6746" y="11190"/>
                </a:cubicBezTo>
                <a:cubicBezTo>
                  <a:pt x="10540" y="13712"/>
                  <a:pt x="15160" y="14738"/>
                  <a:pt x="19713" y="14783"/>
                </a:cubicBezTo>
                <a:cubicBezTo>
                  <a:pt x="19807" y="14784"/>
                  <a:pt x="19901" y="14784"/>
                  <a:pt x="19995" y="14784"/>
                </a:cubicBezTo>
                <a:cubicBezTo>
                  <a:pt x="22334" y="14784"/>
                  <a:pt x="24671" y="14518"/>
                  <a:pt x="26967" y="14024"/>
                </a:cubicBezTo>
                <a:cubicBezTo>
                  <a:pt x="29891" y="13377"/>
                  <a:pt x="32703" y="12350"/>
                  <a:pt x="35515" y="11324"/>
                </a:cubicBezTo>
                <a:cubicBezTo>
                  <a:pt x="42724" y="8712"/>
                  <a:pt x="50045" y="6235"/>
                  <a:pt x="57633" y="5141"/>
                </a:cubicBezTo>
                <a:cubicBezTo>
                  <a:pt x="61727" y="4546"/>
                  <a:pt x="65864" y="4360"/>
                  <a:pt x="70011" y="4360"/>
                </a:cubicBezTo>
                <a:cubicBezTo>
                  <a:pt x="73167" y="4360"/>
                  <a:pt x="76330" y="4468"/>
                  <a:pt x="79484" y="4583"/>
                </a:cubicBezTo>
                <a:cubicBezTo>
                  <a:pt x="79461" y="3222"/>
                  <a:pt x="79439" y="1860"/>
                  <a:pt x="79439" y="499"/>
                </a:cubicBezTo>
                <a:cubicBezTo>
                  <a:pt x="74572" y="130"/>
                  <a:pt x="69699" y="0"/>
                  <a:pt x="6482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5" name="Google Shape;295;p19"/>
          <p:cNvSpPr/>
          <p:nvPr/>
        </p:nvSpPr>
        <p:spPr>
          <a:xfrm rot="10800000" flipH="1">
            <a:off x="6906325" y="-525151"/>
            <a:ext cx="2379314" cy="972101"/>
          </a:xfrm>
          <a:custGeom>
            <a:avLst/>
            <a:gdLst/>
            <a:ahLst/>
            <a:cxnLst/>
            <a:rect l="l" t="t" r="r" b="b"/>
            <a:pathLst>
              <a:path w="49839" h="23502" extrusionOk="0">
                <a:moveTo>
                  <a:pt x="12527" y="1"/>
                </a:moveTo>
                <a:cubicBezTo>
                  <a:pt x="11413" y="1"/>
                  <a:pt x="10247" y="125"/>
                  <a:pt x="9017" y="410"/>
                </a:cubicBezTo>
                <a:cubicBezTo>
                  <a:pt x="4486" y="1459"/>
                  <a:pt x="402" y="6325"/>
                  <a:pt x="157" y="11280"/>
                </a:cubicBezTo>
                <a:cubicBezTo>
                  <a:pt x="0" y="14650"/>
                  <a:pt x="1518" y="19694"/>
                  <a:pt x="5468" y="22238"/>
                </a:cubicBezTo>
                <a:cubicBezTo>
                  <a:pt x="6967" y="23186"/>
                  <a:pt x="8215" y="23502"/>
                  <a:pt x="9471" y="23502"/>
                </a:cubicBezTo>
                <a:cubicBezTo>
                  <a:pt x="10404" y="23502"/>
                  <a:pt x="11341" y="23327"/>
                  <a:pt x="12387" y="23109"/>
                </a:cubicBezTo>
                <a:cubicBezTo>
                  <a:pt x="23723" y="20797"/>
                  <a:pt x="35152" y="18016"/>
                  <a:pt x="46692" y="18016"/>
                </a:cubicBezTo>
                <a:cubicBezTo>
                  <a:pt x="47740" y="18016"/>
                  <a:pt x="48789" y="18039"/>
                  <a:pt x="49839" y="18087"/>
                </a:cubicBezTo>
                <a:cubicBezTo>
                  <a:pt x="49214" y="15520"/>
                  <a:pt x="49147" y="12820"/>
                  <a:pt x="48500" y="10253"/>
                </a:cubicBezTo>
                <a:cubicBezTo>
                  <a:pt x="47830" y="7664"/>
                  <a:pt x="46245" y="3624"/>
                  <a:pt x="43723" y="2486"/>
                </a:cubicBezTo>
                <a:cubicBezTo>
                  <a:pt x="43091" y="2196"/>
                  <a:pt x="42479" y="2074"/>
                  <a:pt x="41873" y="2074"/>
                </a:cubicBezTo>
                <a:cubicBezTo>
                  <a:pt x="38847" y="2074"/>
                  <a:pt x="35967" y="5108"/>
                  <a:pt x="31336" y="5276"/>
                </a:cubicBezTo>
                <a:cubicBezTo>
                  <a:pt x="31216" y="5280"/>
                  <a:pt x="31096" y="5282"/>
                  <a:pt x="30977" y="5282"/>
                </a:cubicBezTo>
                <a:cubicBezTo>
                  <a:pt x="24835" y="5282"/>
                  <a:pt x="19797" y="1"/>
                  <a:pt x="12527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96;p19"/>
          <p:cNvSpPr/>
          <p:nvPr/>
        </p:nvSpPr>
        <p:spPr>
          <a:xfrm rot="-3279262">
            <a:off x="7901589" y="-973008"/>
            <a:ext cx="1404819" cy="2093810"/>
          </a:xfrm>
          <a:custGeom>
            <a:avLst/>
            <a:gdLst/>
            <a:ahLst/>
            <a:cxnLst/>
            <a:rect l="l" t="t" r="r" b="b"/>
            <a:pathLst>
              <a:path w="24039" h="44420" extrusionOk="0">
                <a:moveTo>
                  <a:pt x="17715" y="1"/>
                </a:moveTo>
                <a:cubicBezTo>
                  <a:pt x="16371" y="1"/>
                  <a:pt x="14900" y="541"/>
                  <a:pt x="13704" y="2213"/>
                </a:cubicBezTo>
                <a:cubicBezTo>
                  <a:pt x="10848" y="6185"/>
                  <a:pt x="15289" y="12211"/>
                  <a:pt x="13392" y="17300"/>
                </a:cubicBezTo>
                <a:cubicBezTo>
                  <a:pt x="11272" y="22947"/>
                  <a:pt x="1" y="24509"/>
                  <a:pt x="1384" y="34262"/>
                </a:cubicBezTo>
                <a:cubicBezTo>
                  <a:pt x="2268" y="40412"/>
                  <a:pt x="11808" y="44419"/>
                  <a:pt x="18141" y="44419"/>
                </a:cubicBezTo>
                <a:cubicBezTo>
                  <a:pt x="19486" y="44419"/>
                  <a:pt x="20686" y="44239"/>
                  <a:pt x="21628" y="43860"/>
                </a:cubicBezTo>
                <a:cubicBezTo>
                  <a:pt x="21918" y="43748"/>
                  <a:pt x="23413" y="36851"/>
                  <a:pt x="23480" y="36048"/>
                </a:cubicBezTo>
                <a:cubicBezTo>
                  <a:pt x="24038" y="28549"/>
                  <a:pt x="24016" y="20983"/>
                  <a:pt x="23369" y="13484"/>
                </a:cubicBezTo>
                <a:cubicBezTo>
                  <a:pt x="23056" y="9890"/>
                  <a:pt x="22699" y="6252"/>
                  <a:pt x="22186" y="2681"/>
                </a:cubicBezTo>
                <a:cubicBezTo>
                  <a:pt x="22052" y="1766"/>
                  <a:pt x="22141" y="2168"/>
                  <a:pt x="21315" y="1320"/>
                </a:cubicBezTo>
                <a:cubicBezTo>
                  <a:pt x="20767" y="784"/>
                  <a:pt x="19333" y="1"/>
                  <a:pt x="17715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7" name="Google Shape;297;p19"/>
          <p:cNvSpPr/>
          <p:nvPr/>
        </p:nvSpPr>
        <p:spPr>
          <a:xfrm rot="10800000">
            <a:off x="6406991" y="113593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8" name="Google Shape;298;p19"/>
          <p:cNvSpPr/>
          <p:nvPr/>
        </p:nvSpPr>
        <p:spPr>
          <a:xfrm rot="10800000">
            <a:off x="8154416" y="349868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9" name="Google Shape;299;p19"/>
          <p:cNvSpPr/>
          <p:nvPr/>
        </p:nvSpPr>
        <p:spPr>
          <a:xfrm rot="10800000">
            <a:off x="7681066" y="739068"/>
            <a:ext cx="98400" cy="987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0" name="Google Shape;300;p19"/>
          <p:cNvSpPr/>
          <p:nvPr/>
        </p:nvSpPr>
        <p:spPr>
          <a:xfrm flipH="1">
            <a:off x="-3333926" y="-210750"/>
            <a:ext cx="6890071" cy="880003"/>
          </a:xfrm>
          <a:custGeom>
            <a:avLst/>
            <a:gdLst/>
            <a:ahLst/>
            <a:cxnLst/>
            <a:rect l="l" t="t" r="r" b="b"/>
            <a:pathLst>
              <a:path w="79484" h="14785" extrusionOk="0">
                <a:moveTo>
                  <a:pt x="64823" y="0"/>
                </a:moveTo>
                <a:cubicBezTo>
                  <a:pt x="56730" y="0"/>
                  <a:pt x="48629" y="357"/>
                  <a:pt x="40537" y="566"/>
                </a:cubicBezTo>
                <a:cubicBezTo>
                  <a:pt x="32882" y="767"/>
                  <a:pt x="25204" y="856"/>
                  <a:pt x="17548" y="856"/>
                </a:cubicBezTo>
                <a:lnTo>
                  <a:pt x="6188" y="856"/>
                </a:lnTo>
                <a:cubicBezTo>
                  <a:pt x="5806" y="856"/>
                  <a:pt x="5327" y="841"/>
                  <a:pt x="4808" y="841"/>
                </a:cubicBezTo>
                <a:cubicBezTo>
                  <a:pt x="2720" y="841"/>
                  <a:pt x="0" y="1085"/>
                  <a:pt x="519" y="3534"/>
                </a:cubicBezTo>
                <a:cubicBezTo>
                  <a:pt x="1166" y="6614"/>
                  <a:pt x="4269" y="9560"/>
                  <a:pt x="6746" y="11190"/>
                </a:cubicBezTo>
                <a:cubicBezTo>
                  <a:pt x="10540" y="13712"/>
                  <a:pt x="15160" y="14738"/>
                  <a:pt x="19713" y="14783"/>
                </a:cubicBezTo>
                <a:cubicBezTo>
                  <a:pt x="19807" y="14784"/>
                  <a:pt x="19901" y="14784"/>
                  <a:pt x="19995" y="14784"/>
                </a:cubicBezTo>
                <a:cubicBezTo>
                  <a:pt x="22334" y="14784"/>
                  <a:pt x="24671" y="14518"/>
                  <a:pt x="26967" y="14024"/>
                </a:cubicBezTo>
                <a:cubicBezTo>
                  <a:pt x="29891" y="13377"/>
                  <a:pt x="32703" y="12350"/>
                  <a:pt x="35515" y="11324"/>
                </a:cubicBezTo>
                <a:cubicBezTo>
                  <a:pt x="42724" y="8712"/>
                  <a:pt x="50045" y="6235"/>
                  <a:pt x="57633" y="5141"/>
                </a:cubicBezTo>
                <a:cubicBezTo>
                  <a:pt x="61727" y="4546"/>
                  <a:pt x="65864" y="4360"/>
                  <a:pt x="70011" y="4360"/>
                </a:cubicBezTo>
                <a:cubicBezTo>
                  <a:pt x="73167" y="4360"/>
                  <a:pt x="76330" y="4468"/>
                  <a:pt x="79484" y="4583"/>
                </a:cubicBezTo>
                <a:cubicBezTo>
                  <a:pt x="79461" y="3222"/>
                  <a:pt x="79439" y="1860"/>
                  <a:pt x="79439" y="499"/>
                </a:cubicBezTo>
                <a:cubicBezTo>
                  <a:pt x="74572" y="130"/>
                  <a:pt x="69699" y="0"/>
                  <a:pt x="6482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1" name="Google Shape;301;p19"/>
          <p:cNvSpPr/>
          <p:nvPr/>
        </p:nvSpPr>
        <p:spPr>
          <a:xfrm rot="10800000">
            <a:off x="-142195" y="-526351"/>
            <a:ext cx="2379314" cy="972101"/>
          </a:xfrm>
          <a:custGeom>
            <a:avLst/>
            <a:gdLst/>
            <a:ahLst/>
            <a:cxnLst/>
            <a:rect l="l" t="t" r="r" b="b"/>
            <a:pathLst>
              <a:path w="49839" h="23502" extrusionOk="0">
                <a:moveTo>
                  <a:pt x="12527" y="1"/>
                </a:moveTo>
                <a:cubicBezTo>
                  <a:pt x="11413" y="1"/>
                  <a:pt x="10247" y="125"/>
                  <a:pt x="9017" y="410"/>
                </a:cubicBezTo>
                <a:cubicBezTo>
                  <a:pt x="4486" y="1459"/>
                  <a:pt x="402" y="6325"/>
                  <a:pt x="157" y="11280"/>
                </a:cubicBezTo>
                <a:cubicBezTo>
                  <a:pt x="0" y="14650"/>
                  <a:pt x="1518" y="19694"/>
                  <a:pt x="5468" y="22238"/>
                </a:cubicBezTo>
                <a:cubicBezTo>
                  <a:pt x="6967" y="23186"/>
                  <a:pt x="8215" y="23502"/>
                  <a:pt x="9471" y="23502"/>
                </a:cubicBezTo>
                <a:cubicBezTo>
                  <a:pt x="10404" y="23502"/>
                  <a:pt x="11341" y="23327"/>
                  <a:pt x="12387" y="23109"/>
                </a:cubicBezTo>
                <a:cubicBezTo>
                  <a:pt x="23723" y="20797"/>
                  <a:pt x="35152" y="18016"/>
                  <a:pt x="46692" y="18016"/>
                </a:cubicBezTo>
                <a:cubicBezTo>
                  <a:pt x="47740" y="18016"/>
                  <a:pt x="48789" y="18039"/>
                  <a:pt x="49839" y="18087"/>
                </a:cubicBezTo>
                <a:cubicBezTo>
                  <a:pt x="49214" y="15520"/>
                  <a:pt x="49147" y="12820"/>
                  <a:pt x="48500" y="10253"/>
                </a:cubicBezTo>
                <a:cubicBezTo>
                  <a:pt x="47830" y="7664"/>
                  <a:pt x="46245" y="3624"/>
                  <a:pt x="43723" y="2486"/>
                </a:cubicBezTo>
                <a:cubicBezTo>
                  <a:pt x="43091" y="2196"/>
                  <a:pt x="42479" y="2074"/>
                  <a:pt x="41873" y="2074"/>
                </a:cubicBezTo>
                <a:cubicBezTo>
                  <a:pt x="38847" y="2074"/>
                  <a:pt x="35967" y="5108"/>
                  <a:pt x="31336" y="5276"/>
                </a:cubicBezTo>
                <a:cubicBezTo>
                  <a:pt x="31216" y="5280"/>
                  <a:pt x="31096" y="5282"/>
                  <a:pt x="30977" y="5282"/>
                </a:cubicBezTo>
                <a:cubicBezTo>
                  <a:pt x="24835" y="5282"/>
                  <a:pt x="19797" y="1"/>
                  <a:pt x="12527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2" name="Google Shape;302;p19"/>
          <p:cNvSpPr/>
          <p:nvPr/>
        </p:nvSpPr>
        <p:spPr>
          <a:xfrm rot="3279262" flipH="1">
            <a:off x="-162965" y="-974208"/>
            <a:ext cx="1404819" cy="2093810"/>
          </a:xfrm>
          <a:custGeom>
            <a:avLst/>
            <a:gdLst/>
            <a:ahLst/>
            <a:cxnLst/>
            <a:rect l="l" t="t" r="r" b="b"/>
            <a:pathLst>
              <a:path w="24039" h="44420" extrusionOk="0">
                <a:moveTo>
                  <a:pt x="17715" y="1"/>
                </a:moveTo>
                <a:cubicBezTo>
                  <a:pt x="16371" y="1"/>
                  <a:pt x="14900" y="541"/>
                  <a:pt x="13704" y="2213"/>
                </a:cubicBezTo>
                <a:cubicBezTo>
                  <a:pt x="10848" y="6185"/>
                  <a:pt x="15289" y="12211"/>
                  <a:pt x="13392" y="17300"/>
                </a:cubicBezTo>
                <a:cubicBezTo>
                  <a:pt x="11272" y="22947"/>
                  <a:pt x="1" y="24509"/>
                  <a:pt x="1384" y="34262"/>
                </a:cubicBezTo>
                <a:cubicBezTo>
                  <a:pt x="2268" y="40412"/>
                  <a:pt x="11808" y="44419"/>
                  <a:pt x="18141" y="44419"/>
                </a:cubicBezTo>
                <a:cubicBezTo>
                  <a:pt x="19486" y="44419"/>
                  <a:pt x="20686" y="44239"/>
                  <a:pt x="21628" y="43860"/>
                </a:cubicBezTo>
                <a:cubicBezTo>
                  <a:pt x="21918" y="43748"/>
                  <a:pt x="23413" y="36851"/>
                  <a:pt x="23480" y="36048"/>
                </a:cubicBezTo>
                <a:cubicBezTo>
                  <a:pt x="24038" y="28549"/>
                  <a:pt x="24016" y="20983"/>
                  <a:pt x="23369" y="13484"/>
                </a:cubicBezTo>
                <a:cubicBezTo>
                  <a:pt x="23056" y="9890"/>
                  <a:pt x="22699" y="6252"/>
                  <a:pt x="22186" y="2681"/>
                </a:cubicBezTo>
                <a:cubicBezTo>
                  <a:pt x="22052" y="1766"/>
                  <a:pt x="22141" y="2168"/>
                  <a:pt x="21315" y="1320"/>
                </a:cubicBezTo>
                <a:cubicBezTo>
                  <a:pt x="20767" y="784"/>
                  <a:pt x="19333" y="1"/>
                  <a:pt x="17715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3" name="Google Shape;303;p19"/>
          <p:cNvSpPr/>
          <p:nvPr/>
        </p:nvSpPr>
        <p:spPr>
          <a:xfrm rot="10800000" flipH="1">
            <a:off x="2572953" y="112393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4" name="Google Shape;304;p19"/>
          <p:cNvSpPr/>
          <p:nvPr/>
        </p:nvSpPr>
        <p:spPr>
          <a:xfrm rot="10800000" flipH="1">
            <a:off x="890628" y="348668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5" name="Google Shape;305;p19"/>
          <p:cNvSpPr/>
          <p:nvPr/>
        </p:nvSpPr>
        <p:spPr>
          <a:xfrm rot="10800000" flipH="1">
            <a:off x="201303" y="1052743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6" name="Google Shape;306;p19"/>
          <p:cNvSpPr/>
          <p:nvPr/>
        </p:nvSpPr>
        <p:spPr>
          <a:xfrm rot="10800000" flipH="1">
            <a:off x="1363978" y="737868"/>
            <a:ext cx="98400" cy="987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7" name="Google Shape;307;p19"/>
          <p:cNvSpPr/>
          <p:nvPr/>
        </p:nvSpPr>
        <p:spPr>
          <a:xfrm rot="10800000">
            <a:off x="8843741" y="1053943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 1">
  <p:cSld name="CUSTOM_7"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20"/>
          <p:cNvSpPr txBox="1">
            <a:spLocks noGrp="1"/>
          </p:cNvSpPr>
          <p:nvPr>
            <p:ph type="title"/>
          </p:nvPr>
        </p:nvSpPr>
        <p:spPr>
          <a:xfrm>
            <a:off x="1543350" y="363275"/>
            <a:ext cx="6057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10" name="Google Shape;310;p20"/>
          <p:cNvSpPr txBox="1">
            <a:spLocks noGrp="1"/>
          </p:cNvSpPr>
          <p:nvPr>
            <p:ph type="subTitle" idx="1"/>
          </p:nvPr>
        </p:nvSpPr>
        <p:spPr>
          <a:xfrm>
            <a:off x="4875632" y="1904475"/>
            <a:ext cx="24861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7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endParaRPr/>
          </a:p>
        </p:txBody>
      </p:sp>
      <p:sp>
        <p:nvSpPr>
          <p:cNvPr id="311" name="Google Shape;311;p20"/>
          <p:cNvSpPr txBox="1">
            <a:spLocks noGrp="1"/>
          </p:cNvSpPr>
          <p:nvPr>
            <p:ph type="subTitle" idx="2"/>
          </p:nvPr>
        </p:nvSpPr>
        <p:spPr>
          <a:xfrm>
            <a:off x="5157563" y="2223600"/>
            <a:ext cx="1922100" cy="6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2" name="Google Shape;312;p20"/>
          <p:cNvSpPr txBox="1">
            <a:spLocks noGrp="1"/>
          </p:cNvSpPr>
          <p:nvPr>
            <p:ph type="subTitle" idx="3"/>
          </p:nvPr>
        </p:nvSpPr>
        <p:spPr>
          <a:xfrm>
            <a:off x="1782263" y="1904475"/>
            <a:ext cx="24861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7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endParaRPr/>
          </a:p>
        </p:txBody>
      </p:sp>
      <p:sp>
        <p:nvSpPr>
          <p:cNvPr id="313" name="Google Shape;313;p20"/>
          <p:cNvSpPr txBox="1">
            <a:spLocks noGrp="1"/>
          </p:cNvSpPr>
          <p:nvPr>
            <p:ph type="subTitle" idx="4"/>
          </p:nvPr>
        </p:nvSpPr>
        <p:spPr>
          <a:xfrm>
            <a:off x="2064375" y="2223600"/>
            <a:ext cx="1922100" cy="6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4" name="Google Shape;314;p20"/>
          <p:cNvSpPr txBox="1">
            <a:spLocks noGrp="1"/>
          </p:cNvSpPr>
          <p:nvPr>
            <p:ph type="subTitle" idx="5"/>
          </p:nvPr>
        </p:nvSpPr>
        <p:spPr>
          <a:xfrm>
            <a:off x="4875600" y="3814500"/>
            <a:ext cx="24861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7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endParaRPr/>
          </a:p>
        </p:txBody>
      </p:sp>
      <p:sp>
        <p:nvSpPr>
          <p:cNvPr id="315" name="Google Shape;315;p20"/>
          <p:cNvSpPr txBox="1">
            <a:spLocks noGrp="1"/>
          </p:cNvSpPr>
          <p:nvPr>
            <p:ph type="subTitle" idx="6"/>
          </p:nvPr>
        </p:nvSpPr>
        <p:spPr>
          <a:xfrm>
            <a:off x="5157563" y="4133628"/>
            <a:ext cx="1922100" cy="6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6" name="Google Shape;316;p20"/>
          <p:cNvSpPr txBox="1">
            <a:spLocks noGrp="1"/>
          </p:cNvSpPr>
          <p:nvPr>
            <p:ph type="subTitle" idx="7"/>
          </p:nvPr>
        </p:nvSpPr>
        <p:spPr>
          <a:xfrm>
            <a:off x="1782263" y="3814500"/>
            <a:ext cx="24861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7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endParaRPr/>
          </a:p>
        </p:txBody>
      </p:sp>
      <p:sp>
        <p:nvSpPr>
          <p:cNvPr id="317" name="Google Shape;317;p20"/>
          <p:cNvSpPr txBox="1">
            <a:spLocks noGrp="1"/>
          </p:cNvSpPr>
          <p:nvPr>
            <p:ph type="subTitle" idx="8"/>
          </p:nvPr>
        </p:nvSpPr>
        <p:spPr>
          <a:xfrm>
            <a:off x="2064375" y="4133628"/>
            <a:ext cx="1922100" cy="6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8" name="Google Shape;318;p20"/>
          <p:cNvSpPr/>
          <p:nvPr/>
        </p:nvSpPr>
        <p:spPr>
          <a:xfrm rot="-5400000" flipH="1">
            <a:off x="-3096997" y="2192121"/>
            <a:ext cx="6890071" cy="880003"/>
          </a:xfrm>
          <a:custGeom>
            <a:avLst/>
            <a:gdLst/>
            <a:ahLst/>
            <a:cxnLst/>
            <a:rect l="l" t="t" r="r" b="b"/>
            <a:pathLst>
              <a:path w="79484" h="14785" extrusionOk="0">
                <a:moveTo>
                  <a:pt x="64823" y="0"/>
                </a:moveTo>
                <a:cubicBezTo>
                  <a:pt x="56730" y="0"/>
                  <a:pt x="48629" y="357"/>
                  <a:pt x="40537" y="566"/>
                </a:cubicBezTo>
                <a:cubicBezTo>
                  <a:pt x="32882" y="767"/>
                  <a:pt x="25204" y="856"/>
                  <a:pt x="17548" y="856"/>
                </a:cubicBezTo>
                <a:lnTo>
                  <a:pt x="6188" y="856"/>
                </a:lnTo>
                <a:cubicBezTo>
                  <a:pt x="5806" y="856"/>
                  <a:pt x="5327" y="841"/>
                  <a:pt x="4808" y="841"/>
                </a:cubicBezTo>
                <a:cubicBezTo>
                  <a:pt x="2720" y="841"/>
                  <a:pt x="0" y="1085"/>
                  <a:pt x="519" y="3534"/>
                </a:cubicBezTo>
                <a:cubicBezTo>
                  <a:pt x="1166" y="6614"/>
                  <a:pt x="4269" y="9560"/>
                  <a:pt x="6746" y="11190"/>
                </a:cubicBezTo>
                <a:cubicBezTo>
                  <a:pt x="10540" y="13712"/>
                  <a:pt x="15160" y="14738"/>
                  <a:pt x="19713" y="14783"/>
                </a:cubicBezTo>
                <a:cubicBezTo>
                  <a:pt x="19807" y="14784"/>
                  <a:pt x="19901" y="14784"/>
                  <a:pt x="19995" y="14784"/>
                </a:cubicBezTo>
                <a:cubicBezTo>
                  <a:pt x="22334" y="14784"/>
                  <a:pt x="24671" y="14518"/>
                  <a:pt x="26967" y="14024"/>
                </a:cubicBezTo>
                <a:cubicBezTo>
                  <a:pt x="29891" y="13377"/>
                  <a:pt x="32703" y="12350"/>
                  <a:pt x="35515" y="11324"/>
                </a:cubicBezTo>
                <a:cubicBezTo>
                  <a:pt x="42724" y="8712"/>
                  <a:pt x="50045" y="6235"/>
                  <a:pt x="57633" y="5141"/>
                </a:cubicBezTo>
                <a:cubicBezTo>
                  <a:pt x="61727" y="4546"/>
                  <a:pt x="65864" y="4360"/>
                  <a:pt x="70011" y="4360"/>
                </a:cubicBezTo>
                <a:cubicBezTo>
                  <a:pt x="73167" y="4360"/>
                  <a:pt x="76330" y="4468"/>
                  <a:pt x="79484" y="4583"/>
                </a:cubicBezTo>
                <a:cubicBezTo>
                  <a:pt x="79461" y="3222"/>
                  <a:pt x="79439" y="1860"/>
                  <a:pt x="79439" y="499"/>
                </a:cubicBezTo>
                <a:cubicBezTo>
                  <a:pt x="74572" y="130"/>
                  <a:pt x="69699" y="0"/>
                  <a:pt x="6482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9" name="Google Shape;319;p20"/>
          <p:cNvSpPr/>
          <p:nvPr/>
        </p:nvSpPr>
        <p:spPr>
          <a:xfrm rot="5400000">
            <a:off x="-1921300" y="3098438"/>
            <a:ext cx="4271825" cy="1177450"/>
          </a:xfrm>
          <a:custGeom>
            <a:avLst/>
            <a:gdLst/>
            <a:ahLst/>
            <a:cxnLst/>
            <a:rect l="l" t="t" r="r" b="b"/>
            <a:pathLst>
              <a:path w="49839" h="23502" extrusionOk="0">
                <a:moveTo>
                  <a:pt x="12527" y="1"/>
                </a:moveTo>
                <a:cubicBezTo>
                  <a:pt x="11413" y="1"/>
                  <a:pt x="10247" y="125"/>
                  <a:pt x="9017" y="410"/>
                </a:cubicBezTo>
                <a:cubicBezTo>
                  <a:pt x="4486" y="1459"/>
                  <a:pt x="402" y="6325"/>
                  <a:pt x="157" y="11280"/>
                </a:cubicBezTo>
                <a:cubicBezTo>
                  <a:pt x="0" y="14650"/>
                  <a:pt x="1518" y="19694"/>
                  <a:pt x="5468" y="22238"/>
                </a:cubicBezTo>
                <a:cubicBezTo>
                  <a:pt x="6967" y="23186"/>
                  <a:pt x="8215" y="23502"/>
                  <a:pt x="9471" y="23502"/>
                </a:cubicBezTo>
                <a:cubicBezTo>
                  <a:pt x="10404" y="23502"/>
                  <a:pt x="11341" y="23327"/>
                  <a:pt x="12387" y="23109"/>
                </a:cubicBezTo>
                <a:cubicBezTo>
                  <a:pt x="23723" y="20797"/>
                  <a:pt x="35152" y="18016"/>
                  <a:pt x="46692" y="18016"/>
                </a:cubicBezTo>
                <a:cubicBezTo>
                  <a:pt x="47740" y="18016"/>
                  <a:pt x="48789" y="18039"/>
                  <a:pt x="49839" y="18087"/>
                </a:cubicBezTo>
                <a:cubicBezTo>
                  <a:pt x="49214" y="15520"/>
                  <a:pt x="49147" y="12820"/>
                  <a:pt x="48500" y="10253"/>
                </a:cubicBezTo>
                <a:cubicBezTo>
                  <a:pt x="47830" y="7664"/>
                  <a:pt x="46245" y="3624"/>
                  <a:pt x="43723" y="2486"/>
                </a:cubicBezTo>
                <a:cubicBezTo>
                  <a:pt x="43091" y="2196"/>
                  <a:pt x="42479" y="2074"/>
                  <a:pt x="41873" y="2074"/>
                </a:cubicBezTo>
                <a:cubicBezTo>
                  <a:pt x="38847" y="2074"/>
                  <a:pt x="35967" y="5108"/>
                  <a:pt x="31336" y="5276"/>
                </a:cubicBezTo>
                <a:cubicBezTo>
                  <a:pt x="31216" y="5280"/>
                  <a:pt x="31096" y="5282"/>
                  <a:pt x="30977" y="5282"/>
                </a:cubicBezTo>
                <a:cubicBezTo>
                  <a:pt x="24835" y="5282"/>
                  <a:pt x="19797" y="1"/>
                  <a:pt x="12527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20"/>
          <p:cNvSpPr/>
          <p:nvPr/>
        </p:nvSpPr>
        <p:spPr>
          <a:xfrm rot="147" flipH="1">
            <a:off x="-401896" y="3180097"/>
            <a:ext cx="1404839" cy="2093848"/>
          </a:xfrm>
          <a:custGeom>
            <a:avLst/>
            <a:gdLst/>
            <a:ahLst/>
            <a:cxnLst/>
            <a:rect l="l" t="t" r="r" b="b"/>
            <a:pathLst>
              <a:path w="24039" h="44420" extrusionOk="0">
                <a:moveTo>
                  <a:pt x="17715" y="1"/>
                </a:moveTo>
                <a:cubicBezTo>
                  <a:pt x="16371" y="1"/>
                  <a:pt x="14900" y="541"/>
                  <a:pt x="13704" y="2213"/>
                </a:cubicBezTo>
                <a:cubicBezTo>
                  <a:pt x="10848" y="6185"/>
                  <a:pt x="15289" y="12211"/>
                  <a:pt x="13392" y="17300"/>
                </a:cubicBezTo>
                <a:cubicBezTo>
                  <a:pt x="11272" y="22947"/>
                  <a:pt x="1" y="24509"/>
                  <a:pt x="1384" y="34262"/>
                </a:cubicBezTo>
                <a:cubicBezTo>
                  <a:pt x="2268" y="40412"/>
                  <a:pt x="11808" y="44419"/>
                  <a:pt x="18141" y="44419"/>
                </a:cubicBezTo>
                <a:cubicBezTo>
                  <a:pt x="19486" y="44419"/>
                  <a:pt x="20686" y="44239"/>
                  <a:pt x="21628" y="43860"/>
                </a:cubicBezTo>
                <a:cubicBezTo>
                  <a:pt x="21918" y="43748"/>
                  <a:pt x="23413" y="36851"/>
                  <a:pt x="23480" y="36048"/>
                </a:cubicBezTo>
                <a:cubicBezTo>
                  <a:pt x="24038" y="28549"/>
                  <a:pt x="24016" y="20983"/>
                  <a:pt x="23369" y="13484"/>
                </a:cubicBezTo>
                <a:cubicBezTo>
                  <a:pt x="23056" y="9890"/>
                  <a:pt x="22699" y="6252"/>
                  <a:pt x="22186" y="2681"/>
                </a:cubicBezTo>
                <a:cubicBezTo>
                  <a:pt x="22052" y="1766"/>
                  <a:pt x="22141" y="2168"/>
                  <a:pt x="21315" y="1320"/>
                </a:cubicBezTo>
                <a:cubicBezTo>
                  <a:pt x="20767" y="784"/>
                  <a:pt x="19333" y="1"/>
                  <a:pt x="17715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1" name="Google Shape;321;p20"/>
          <p:cNvSpPr/>
          <p:nvPr/>
        </p:nvSpPr>
        <p:spPr>
          <a:xfrm rot="-5400000" flipH="1">
            <a:off x="839461" y="3864564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2" name="Google Shape;322;p20"/>
          <p:cNvSpPr/>
          <p:nvPr/>
        </p:nvSpPr>
        <p:spPr>
          <a:xfrm rot="-5400000" flipH="1">
            <a:off x="376511" y="1084989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3" name="Google Shape;323;p20"/>
          <p:cNvSpPr/>
          <p:nvPr/>
        </p:nvSpPr>
        <p:spPr>
          <a:xfrm rot="-5400000" flipH="1">
            <a:off x="948986" y="1730889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4" name="Google Shape;324;p20"/>
          <p:cNvSpPr/>
          <p:nvPr/>
        </p:nvSpPr>
        <p:spPr>
          <a:xfrm rot="5400000" flipH="1">
            <a:off x="5330692" y="2192121"/>
            <a:ext cx="6890071" cy="880003"/>
          </a:xfrm>
          <a:custGeom>
            <a:avLst/>
            <a:gdLst/>
            <a:ahLst/>
            <a:cxnLst/>
            <a:rect l="l" t="t" r="r" b="b"/>
            <a:pathLst>
              <a:path w="79484" h="14785" extrusionOk="0">
                <a:moveTo>
                  <a:pt x="64823" y="0"/>
                </a:moveTo>
                <a:cubicBezTo>
                  <a:pt x="56730" y="0"/>
                  <a:pt x="48629" y="357"/>
                  <a:pt x="40537" y="566"/>
                </a:cubicBezTo>
                <a:cubicBezTo>
                  <a:pt x="32882" y="767"/>
                  <a:pt x="25204" y="856"/>
                  <a:pt x="17548" y="856"/>
                </a:cubicBezTo>
                <a:lnTo>
                  <a:pt x="6188" y="856"/>
                </a:lnTo>
                <a:cubicBezTo>
                  <a:pt x="5806" y="856"/>
                  <a:pt x="5327" y="841"/>
                  <a:pt x="4808" y="841"/>
                </a:cubicBezTo>
                <a:cubicBezTo>
                  <a:pt x="2720" y="841"/>
                  <a:pt x="0" y="1085"/>
                  <a:pt x="519" y="3534"/>
                </a:cubicBezTo>
                <a:cubicBezTo>
                  <a:pt x="1166" y="6614"/>
                  <a:pt x="4269" y="9560"/>
                  <a:pt x="6746" y="11190"/>
                </a:cubicBezTo>
                <a:cubicBezTo>
                  <a:pt x="10540" y="13712"/>
                  <a:pt x="15160" y="14738"/>
                  <a:pt x="19713" y="14783"/>
                </a:cubicBezTo>
                <a:cubicBezTo>
                  <a:pt x="19807" y="14784"/>
                  <a:pt x="19901" y="14784"/>
                  <a:pt x="19995" y="14784"/>
                </a:cubicBezTo>
                <a:cubicBezTo>
                  <a:pt x="22334" y="14784"/>
                  <a:pt x="24671" y="14518"/>
                  <a:pt x="26967" y="14024"/>
                </a:cubicBezTo>
                <a:cubicBezTo>
                  <a:pt x="29891" y="13377"/>
                  <a:pt x="32703" y="12350"/>
                  <a:pt x="35515" y="11324"/>
                </a:cubicBezTo>
                <a:cubicBezTo>
                  <a:pt x="42724" y="8712"/>
                  <a:pt x="50045" y="6235"/>
                  <a:pt x="57633" y="5141"/>
                </a:cubicBezTo>
                <a:cubicBezTo>
                  <a:pt x="61727" y="4546"/>
                  <a:pt x="65864" y="4360"/>
                  <a:pt x="70011" y="4360"/>
                </a:cubicBezTo>
                <a:cubicBezTo>
                  <a:pt x="73167" y="4360"/>
                  <a:pt x="76330" y="4468"/>
                  <a:pt x="79484" y="4583"/>
                </a:cubicBezTo>
                <a:cubicBezTo>
                  <a:pt x="79461" y="3222"/>
                  <a:pt x="79439" y="1860"/>
                  <a:pt x="79439" y="499"/>
                </a:cubicBezTo>
                <a:cubicBezTo>
                  <a:pt x="74572" y="130"/>
                  <a:pt x="69699" y="0"/>
                  <a:pt x="6482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5" name="Google Shape;325;p20"/>
          <p:cNvSpPr/>
          <p:nvPr/>
        </p:nvSpPr>
        <p:spPr>
          <a:xfrm rot="-5400000">
            <a:off x="6773240" y="988358"/>
            <a:ext cx="4271825" cy="1177450"/>
          </a:xfrm>
          <a:custGeom>
            <a:avLst/>
            <a:gdLst/>
            <a:ahLst/>
            <a:cxnLst/>
            <a:rect l="l" t="t" r="r" b="b"/>
            <a:pathLst>
              <a:path w="49839" h="23502" extrusionOk="0">
                <a:moveTo>
                  <a:pt x="12527" y="1"/>
                </a:moveTo>
                <a:cubicBezTo>
                  <a:pt x="11413" y="1"/>
                  <a:pt x="10247" y="125"/>
                  <a:pt x="9017" y="410"/>
                </a:cubicBezTo>
                <a:cubicBezTo>
                  <a:pt x="4486" y="1459"/>
                  <a:pt x="402" y="6325"/>
                  <a:pt x="157" y="11280"/>
                </a:cubicBezTo>
                <a:cubicBezTo>
                  <a:pt x="0" y="14650"/>
                  <a:pt x="1518" y="19694"/>
                  <a:pt x="5468" y="22238"/>
                </a:cubicBezTo>
                <a:cubicBezTo>
                  <a:pt x="6967" y="23186"/>
                  <a:pt x="8215" y="23502"/>
                  <a:pt x="9471" y="23502"/>
                </a:cubicBezTo>
                <a:cubicBezTo>
                  <a:pt x="10404" y="23502"/>
                  <a:pt x="11341" y="23327"/>
                  <a:pt x="12387" y="23109"/>
                </a:cubicBezTo>
                <a:cubicBezTo>
                  <a:pt x="23723" y="20797"/>
                  <a:pt x="35152" y="18016"/>
                  <a:pt x="46692" y="18016"/>
                </a:cubicBezTo>
                <a:cubicBezTo>
                  <a:pt x="47740" y="18016"/>
                  <a:pt x="48789" y="18039"/>
                  <a:pt x="49839" y="18087"/>
                </a:cubicBezTo>
                <a:cubicBezTo>
                  <a:pt x="49214" y="15520"/>
                  <a:pt x="49147" y="12820"/>
                  <a:pt x="48500" y="10253"/>
                </a:cubicBezTo>
                <a:cubicBezTo>
                  <a:pt x="47830" y="7664"/>
                  <a:pt x="46245" y="3624"/>
                  <a:pt x="43723" y="2486"/>
                </a:cubicBezTo>
                <a:cubicBezTo>
                  <a:pt x="43091" y="2196"/>
                  <a:pt x="42479" y="2074"/>
                  <a:pt x="41873" y="2074"/>
                </a:cubicBezTo>
                <a:cubicBezTo>
                  <a:pt x="38847" y="2074"/>
                  <a:pt x="35967" y="5108"/>
                  <a:pt x="31336" y="5276"/>
                </a:cubicBezTo>
                <a:cubicBezTo>
                  <a:pt x="31216" y="5280"/>
                  <a:pt x="31096" y="5282"/>
                  <a:pt x="30977" y="5282"/>
                </a:cubicBezTo>
                <a:cubicBezTo>
                  <a:pt x="24835" y="5282"/>
                  <a:pt x="19797" y="1"/>
                  <a:pt x="12527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6" name="Google Shape;326;p20"/>
          <p:cNvSpPr/>
          <p:nvPr/>
        </p:nvSpPr>
        <p:spPr>
          <a:xfrm rot="-10799853" flipH="1">
            <a:off x="8120822" y="-9700"/>
            <a:ext cx="1404839" cy="2093848"/>
          </a:xfrm>
          <a:custGeom>
            <a:avLst/>
            <a:gdLst/>
            <a:ahLst/>
            <a:cxnLst/>
            <a:rect l="l" t="t" r="r" b="b"/>
            <a:pathLst>
              <a:path w="24039" h="44420" extrusionOk="0">
                <a:moveTo>
                  <a:pt x="17715" y="1"/>
                </a:moveTo>
                <a:cubicBezTo>
                  <a:pt x="16371" y="1"/>
                  <a:pt x="14900" y="541"/>
                  <a:pt x="13704" y="2213"/>
                </a:cubicBezTo>
                <a:cubicBezTo>
                  <a:pt x="10848" y="6185"/>
                  <a:pt x="15289" y="12211"/>
                  <a:pt x="13392" y="17300"/>
                </a:cubicBezTo>
                <a:cubicBezTo>
                  <a:pt x="11272" y="22947"/>
                  <a:pt x="1" y="24509"/>
                  <a:pt x="1384" y="34262"/>
                </a:cubicBezTo>
                <a:cubicBezTo>
                  <a:pt x="2268" y="40412"/>
                  <a:pt x="11808" y="44419"/>
                  <a:pt x="18141" y="44419"/>
                </a:cubicBezTo>
                <a:cubicBezTo>
                  <a:pt x="19486" y="44419"/>
                  <a:pt x="20686" y="44239"/>
                  <a:pt x="21628" y="43860"/>
                </a:cubicBezTo>
                <a:cubicBezTo>
                  <a:pt x="21918" y="43748"/>
                  <a:pt x="23413" y="36851"/>
                  <a:pt x="23480" y="36048"/>
                </a:cubicBezTo>
                <a:cubicBezTo>
                  <a:pt x="24038" y="28549"/>
                  <a:pt x="24016" y="20983"/>
                  <a:pt x="23369" y="13484"/>
                </a:cubicBezTo>
                <a:cubicBezTo>
                  <a:pt x="23056" y="9890"/>
                  <a:pt x="22699" y="6252"/>
                  <a:pt x="22186" y="2681"/>
                </a:cubicBezTo>
                <a:cubicBezTo>
                  <a:pt x="22052" y="1766"/>
                  <a:pt x="22141" y="2168"/>
                  <a:pt x="21315" y="1320"/>
                </a:cubicBezTo>
                <a:cubicBezTo>
                  <a:pt x="20767" y="784"/>
                  <a:pt x="19333" y="1"/>
                  <a:pt x="17715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7" name="Google Shape;327;p20"/>
          <p:cNvSpPr/>
          <p:nvPr/>
        </p:nvSpPr>
        <p:spPr>
          <a:xfrm rot="5400000" flipH="1">
            <a:off x="7855079" y="511882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8" name="Google Shape;328;p20"/>
          <p:cNvSpPr/>
          <p:nvPr/>
        </p:nvSpPr>
        <p:spPr>
          <a:xfrm rot="5400000" flipH="1">
            <a:off x="8120804" y="1236182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9" name="Google Shape;329;p20"/>
          <p:cNvSpPr/>
          <p:nvPr/>
        </p:nvSpPr>
        <p:spPr>
          <a:xfrm rot="5400000" flipH="1">
            <a:off x="8583754" y="4015757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0" name="Google Shape;330;p20"/>
          <p:cNvSpPr/>
          <p:nvPr/>
        </p:nvSpPr>
        <p:spPr>
          <a:xfrm rot="5400000" flipH="1">
            <a:off x="8076379" y="3434657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1" name="Google Shape;331;p20"/>
          <p:cNvSpPr/>
          <p:nvPr/>
        </p:nvSpPr>
        <p:spPr>
          <a:xfrm rot="-5400000" flipH="1">
            <a:off x="1170286" y="4653664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3"/>
          <p:cNvSpPr txBox="1">
            <a:spLocks noGrp="1"/>
          </p:cNvSpPr>
          <p:nvPr>
            <p:ph type="title"/>
          </p:nvPr>
        </p:nvSpPr>
        <p:spPr>
          <a:xfrm>
            <a:off x="1912475" y="2261338"/>
            <a:ext cx="5319000" cy="8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8" name="Google Shape;28;p3"/>
          <p:cNvSpPr txBox="1">
            <a:spLocks noGrp="1"/>
          </p:cNvSpPr>
          <p:nvPr>
            <p:ph type="title" idx="2" hasCustomPrompt="1"/>
          </p:nvPr>
        </p:nvSpPr>
        <p:spPr>
          <a:xfrm>
            <a:off x="3105600" y="1164675"/>
            <a:ext cx="2932800" cy="978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29" name="Google Shape;29;p3"/>
          <p:cNvSpPr txBox="1">
            <a:spLocks noGrp="1"/>
          </p:cNvSpPr>
          <p:nvPr>
            <p:ph type="subTitle" idx="1"/>
          </p:nvPr>
        </p:nvSpPr>
        <p:spPr>
          <a:xfrm>
            <a:off x="2815400" y="3123913"/>
            <a:ext cx="3513300" cy="43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6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3"/>
          <p:cNvSpPr/>
          <p:nvPr/>
        </p:nvSpPr>
        <p:spPr>
          <a:xfrm rot="10800000">
            <a:off x="-260192" y="3285293"/>
            <a:ext cx="4058317" cy="1729782"/>
          </a:xfrm>
          <a:custGeom>
            <a:avLst/>
            <a:gdLst/>
            <a:ahLst/>
            <a:cxnLst/>
            <a:rect l="l" t="t" r="r" b="b"/>
            <a:pathLst>
              <a:path w="64695" h="36451" extrusionOk="0">
                <a:moveTo>
                  <a:pt x="5503" y="0"/>
                </a:moveTo>
                <a:cubicBezTo>
                  <a:pt x="2589" y="0"/>
                  <a:pt x="1" y="186"/>
                  <a:pt x="237" y="874"/>
                </a:cubicBezTo>
                <a:cubicBezTo>
                  <a:pt x="460" y="1499"/>
                  <a:pt x="4411" y="2169"/>
                  <a:pt x="5259" y="2593"/>
                </a:cubicBezTo>
                <a:cubicBezTo>
                  <a:pt x="7178" y="3552"/>
                  <a:pt x="8897" y="4869"/>
                  <a:pt x="10325" y="6454"/>
                </a:cubicBezTo>
                <a:cubicBezTo>
                  <a:pt x="13673" y="10092"/>
                  <a:pt x="16619" y="21050"/>
                  <a:pt x="24989" y="22345"/>
                </a:cubicBezTo>
                <a:cubicBezTo>
                  <a:pt x="25398" y="22407"/>
                  <a:pt x="25804" y="22437"/>
                  <a:pt x="26206" y="22437"/>
                </a:cubicBezTo>
                <a:cubicBezTo>
                  <a:pt x="31849" y="22437"/>
                  <a:pt x="36809" y="16669"/>
                  <a:pt x="38871" y="15314"/>
                </a:cubicBezTo>
                <a:cubicBezTo>
                  <a:pt x="39863" y="14681"/>
                  <a:pt x="40996" y="14362"/>
                  <a:pt x="42135" y="14362"/>
                </a:cubicBezTo>
                <a:cubicBezTo>
                  <a:pt x="43201" y="14362"/>
                  <a:pt x="44272" y="14642"/>
                  <a:pt x="45232" y="15203"/>
                </a:cubicBezTo>
                <a:cubicBezTo>
                  <a:pt x="49027" y="17502"/>
                  <a:pt x="49071" y="22858"/>
                  <a:pt x="50634" y="27010"/>
                </a:cubicBezTo>
                <a:cubicBezTo>
                  <a:pt x="52642" y="32143"/>
                  <a:pt x="57307" y="35759"/>
                  <a:pt x="62775" y="36450"/>
                </a:cubicBezTo>
                <a:cubicBezTo>
                  <a:pt x="62396" y="25269"/>
                  <a:pt x="63043" y="14065"/>
                  <a:pt x="64694" y="2994"/>
                </a:cubicBezTo>
                <a:cubicBezTo>
                  <a:pt x="57530" y="1745"/>
                  <a:pt x="50232" y="1499"/>
                  <a:pt x="42978" y="1254"/>
                </a:cubicBezTo>
                <a:cubicBezTo>
                  <a:pt x="32957" y="896"/>
                  <a:pt x="22936" y="562"/>
                  <a:pt x="12914" y="249"/>
                </a:cubicBezTo>
                <a:cubicBezTo>
                  <a:pt x="12140" y="215"/>
                  <a:pt x="8634" y="0"/>
                  <a:pt x="550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31;p3"/>
          <p:cNvSpPr/>
          <p:nvPr/>
        </p:nvSpPr>
        <p:spPr>
          <a:xfrm rot="10800000">
            <a:off x="158481" y="4429982"/>
            <a:ext cx="4130269" cy="1085168"/>
          </a:xfrm>
          <a:custGeom>
            <a:avLst/>
            <a:gdLst/>
            <a:ahLst/>
            <a:cxnLst/>
            <a:rect l="l" t="t" r="r" b="b"/>
            <a:pathLst>
              <a:path w="72716" h="43165" extrusionOk="0">
                <a:moveTo>
                  <a:pt x="36506" y="1"/>
                </a:moveTo>
                <a:cubicBezTo>
                  <a:pt x="24983" y="1"/>
                  <a:pt x="13559" y="1174"/>
                  <a:pt x="0" y="3973"/>
                </a:cubicBezTo>
                <a:cubicBezTo>
                  <a:pt x="982" y="6629"/>
                  <a:pt x="1205" y="12052"/>
                  <a:pt x="1853" y="14262"/>
                </a:cubicBezTo>
                <a:cubicBezTo>
                  <a:pt x="3259" y="19194"/>
                  <a:pt x="12610" y="30220"/>
                  <a:pt x="23859" y="33077"/>
                </a:cubicBezTo>
                <a:cubicBezTo>
                  <a:pt x="25907" y="33596"/>
                  <a:pt x="27823" y="33808"/>
                  <a:pt x="29631" y="33808"/>
                </a:cubicBezTo>
                <a:cubicBezTo>
                  <a:pt x="37728" y="33808"/>
                  <a:pt x="43662" y="29551"/>
                  <a:pt x="49622" y="29551"/>
                </a:cubicBezTo>
                <a:cubicBezTo>
                  <a:pt x="50569" y="29551"/>
                  <a:pt x="51516" y="29659"/>
                  <a:pt x="52472" y="29907"/>
                </a:cubicBezTo>
                <a:cubicBezTo>
                  <a:pt x="60284" y="31938"/>
                  <a:pt x="55507" y="42049"/>
                  <a:pt x="72715" y="43165"/>
                </a:cubicBezTo>
                <a:cubicBezTo>
                  <a:pt x="70483" y="29863"/>
                  <a:pt x="71086" y="16270"/>
                  <a:pt x="71689" y="2812"/>
                </a:cubicBezTo>
                <a:cubicBezTo>
                  <a:pt x="58580" y="1069"/>
                  <a:pt x="47498" y="1"/>
                  <a:pt x="3650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Google Shape;32;p3"/>
          <p:cNvSpPr/>
          <p:nvPr/>
        </p:nvSpPr>
        <p:spPr>
          <a:xfrm>
            <a:off x="3699725" y="4663675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3"/>
          <p:cNvSpPr/>
          <p:nvPr/>
        </p:nvSpPr>
        <p:spPr>
          <a:xfrm>
            <a:off x="1811013" y="4382613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3"/>
          <p:cNvSpPr/>
          <p:nvPr/>
        </p:nvSpPr>
        <p:spPr>
          <a:xfrm>
            <a:off x="-332175" y="3703451"/>
            <a:ext cx="2874201" cy="1521816"/>
          </a:xfrm>
          <a:custGeom>
            <a:avLst/>
            <a:gdLst/>
            <a:ahLst/>
            <a:cxnLst/>
            <a:rect l="l" t="t" r="r" b="b"/>
            <a:pathLst>
              <a:path w="80952" h="42859" extrusionOk="0">
                <a:moveTo>
                  <a:pt x="7027" y="1"/>
                </a:moveTo>
                <a:cubicBezTo>
                  <a:pt x="6872" y="1"/>
                  <a:pt x="6717" y="3"/>
                  <a:pt x="6562" y="7"/>
                </a:cubicBezTo>
                <a:cubicBezTo>
                  <a:pt x="4866" y="30"/>
                  <a:pt x="3192" y="387"/>
                  <a:pt x="1629" y="1056"/>
                </a:cubicBezTo>
                <a:cubicBezTo>
                  <a:pt x="0" y="1793"/>
                  <a:pt x="89" y="2418"/>
                  <a:pt x="335" y="4114"/>
                </a:cubicBezTo>
                <a:cubicBezTo>
                  <a:pt x="982" y="8332"/>
                  <a:pt x="1652" y="12528"/>
                  <a:pt x="2321" y="16724"/>
                </a:cubicBezTo>
                <a:lnTo>
                  <a:pt x="4241" y="29022"/>
                </a:lnTo>
                <a:cubicBezTo>
                  <a:pt x="4866" y="32972"/>
                  <a:pt x="6160" y="37347"/>
                  <a:pt x="6160" y="41342"/>
                </a:cubicBezTo>
                <a:cubicBezTo>
                  <a:pt x="6227" y="41676"/>
                  <a:pt x="6294" y="42056"/>
                  <a:pt x="6562" y="42257"/>
                </a:cubicBezTo>
                <a:cubicBezTo>
                  <a:pt x="6776" y="42374"/>
                  <a:pt x="7008" y="42440"/>
                  <a:pt x="7256" y="42440"/>
                </a:cubicBezTo>
                <a:cubicBezTo>
                  <a:pt x="7292" y="42440"/>
                  <a:pt x="7328" y="42438"/>
                  <a:pt x="7365" y="42435"/>
                </a:cubicBezTo>
                <a:cubicBezTo>
                  <a:pt x="18275" y="42693"/>
                  <a:pt x="29189" y="42859"/>
                  <a:pt x="40102" y="42859"/>
                </a:cubicBezTo>
                <a:cubicBezTo>
                  <a:pt x="53724" y="42859"/>
                  <a:pt x="67345" y="42601"/>
                  <a:pt x="80951" y="41944"/>
                </a:cubicBezTo>
                <a:cubicBezTo>
                  <a:pt x="71220" y="38596"/>
                  <a:pt x="61154" y="36409"/>
                  <a:pt x="50910" y="35450"/>
                </a:cubicBezTo>
                <a:cubicBezTo>
                  <a:pt x="46357" y="35003"/>
                  <a:pt x="41513" y="34735"/>
                  <a:pt x="37741" y="32124"/>
                </a:cubicBezTo>
                <a:cubicBezTo>
                  <a:pt x="33880" y="29423"/>
                  <a:pt x="31939" y="24781"/>
                  <a:pt x="30443" y="20317"/>
                </a:cubicBezTo>
                <a:cubicBezTo>
                  <a:pt x="28948" y="15854"/>
                  <a:pt x="27609" y="11144"/>
                  <a:pt x="24439" y="7663"/>
                </a:cubicBezTo>
                <a:cubicBezTo>
                  <a:pt x="22676" y="5743"/>
                  <a:pt x="20422" y="4315"/>
                  <a:pt x="18123" y="3087"/>
                </a:cubicBezTo>
                <a:cubicBezTo>
                  <a:pt x="14732" y="1327"/>
                  <a:pt x="10908" y="1"/>
                  <a:pt x="7027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Google Shape;35;p3"/>
          <p:cNvSpPr/>
          <p:nvPr/>
        </p:nvSpPr>
        <p:spPr>
          <a:xfrm>
            <a:off x="1232025" y="4017025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36;p3"/>
          <p:cNvSpPr/>
          <p:nvPr/>
        </p:nvSpPr>
        <p:spPr>
          <a:xfrm>
            <a:off x="108888" y="3007538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3"/>
          <p:cNvSpPr/>
          <p:nvPr/>
        </p:nvSpPr>
        <p:spPr>
          <a:xfrm>
            <a:off x="5365175" y="166613"/>
            <a:ext cx="4058317" cy="1729782"/>
          </a:xfrm>
          <a:custGeom>
            <a:avLst/>
            <a:gdLst/>
            <a:ahLst/>
            <a:cxnLst/>
            <a:rect l="l" t="t" r="r" b="b"/>
            <a:pathLst>
              <a:path w="64695" h="36451" extrusionOk="0">
                <a:moveTo>
                  <a:pt x="5503" y="0"/>
                </a:moveTo>
                <a:cubicBezTo>
                  <a:pt x="2589" y="0"/>
                  <a:pt x="1" y="186"/>
                  <a:pt x="237" y="874"/>
                </a:cubicBezTo>
                <a:cubicBezTo>
                  <a:pt x="460" y="1499"/>
                  <a:pt x="4411" y="2169"/>
                  <a:pt x="5259" y="2593"/>
                </a:cubicBezTo>
                <a:cubicBezTo>
                  <a:pt x="7178" y="3552"/>
                  <a:pt x="8897" y="4869"/>
                  <a:pt x="10325" y="6454"/>
                </a:cubicBezTo>
                <a:cubicBezTo>
                  <a:pt x="13673" y="10092"/>
                  <a:pt x="16619" y="21050"/>
                  <a:pt x="24989" y="22345"/>
                </a:cubicBezTo>
                <a:cubicBezTo>
                  <a:pt x="25398" y="22407"/>
                  <a:pt x="25804" y="22437"/>
                  <a:pt x="26206" y="22437"/>
                </a:cubicBezTo>
                <a:cubicBezTo>
                  <a:pt x="31849" y="22437"/>
                  <a:pt x="36809" y="16669"/>
                  <a:pt x="38871" y="15314"/>
                </a:cubicBezTo>
                <a:cubicBezTo>
                  <a:pt x="39863" y="14681"/>
                  <a:pt x="40996" y="14362"/>
                  <a:pt x="42135" y="14362"/>
                </a:cubicBezTo>
                <a:cubicBezTo>
                  <a:pt x="43201" y="14362"/>
                  <a:pt x="44272" y="14642"/>
                  <a:pt x="45232" y="15203"/>
                </a:cubicBezTo>
                <a:cubicBezTo>
                  <a:pt x="49027" y="17502"/>
                  <a:pt x="49071" y="22858"/>
                  <a:pt x="50634" y="27010"/>
                </a:cubicBezTo>
                <a:cubicBezTo>
                  <a:pt x="52642" y="32143"/>
                  <a:pt x="57307" y="35759"/>
                  <a:pt x="62775" y="36450"/>
                </a:cubicBezTo>
                <a:cubicBezTo>
                  <a:pt x="62396" y="25269"/>
                  <a:pt x="63043" y="14065"/>
                  <a:pt x="64694" y="2994"/>
                </a:cubicBezTo>
                <a:cubicBezTo>
                  <a:pt x="57530" y="1745"/>
                  <a:pt x="50232" y="1499"/>
                  <a:pt x="42978" y="1254"/>
                </a:cubicBezTo>
                <a:cubicBezTo>
                  <a:pt x="32957" y="896"/>
                  <a:pt x="22936" y="562"/>
                  <a:pt x="12914" y="249"/>
                </a:cubicBezTo>
                <a:cubicBezTo>
                  <a:pt x="12140" y="215"/>
                  <a:pt x="8634" y="0"/>
                  <a:pt x="550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3"/>
          <p:cNvSpPr/>
          <p:nvPr/>
        </p:nvSpPr>
        <p:spPr>
          <a:xfrm>
            <a:off x="4874550" y="-333462"/>
            <a:ext cx="4130269" cy="1085168"/>
          </a:xfrm>
          <a:custGeom>
            <a:avLst/>
            <a:gdLst/>
            <a:ahLst/>
            <a:cxnLst/>
            <a:rect l="l" t="t" r="r" b="b"/>
            <a:pathLst>
              <a:path w="72716" h="43165" extrusionOk="0">
                <a:moveTo>
                  <a:pt x="36506" y="1"/>
                </a:moveTo>
                <a:cubicBezTo>
                  <a:pt x="24983" y="1"/>
                  <a:pt x="13559" y="1174"/>
                  <a:pt x="0" y="3973"/>
                </a:cubicBezTo>
                <a:cubicBezTo>
                  <a:pt x="982" y="6629"/>
                  <a:pt x="1205" y="12052"/>
                  <a:pt x="1853" y="14262"/>
                </a:cubicBezTo>
                <a:cubicBezTo>
                  <a:pt x="3259" y="19194"/>
                  <a:pt x="12610" y="30220"/>
                  <a:pt x="23859" y="33077"/>
                </a:cubicBezTo>
                <a:cubicBezTo>
                  <a:pt x="25907" y="33596"/>
                  <a:pt x="27823" y="33808"/>
                  <a:pt x="29631" y="33808"/>
                </a:cubicBezTo>
                <a:cubicBezTo>
                  <a:pt x="37728" y="33808"/>
                  <a:pt x="43662" y="29551"/>
                  <a:pt x="49622" y="29551"/>
                </a:cubicBezTo>
                <a:cubicBezTo>
                  <a:pt x="50569" y="29551"/>
                  <a:pt x="51516" y="29659"/>
                  <a:pt x="52472" y="29907"/>
                </a:cubicBezTo>
                <a:cubicBezTo>
                  <a:pt x="60284" y="31938"/>
                  <a:pt x="55507" y="42049"/>
                  <a:pt x="72715" y="43165"/>
                </a:cubicBezTo>
                <a:cubicBezTo>
                  <a:pt x="70483" y="29863"/>
                  <a:pt x="71086" y="16270"/>
                  <a:pt x="71689" y="2812"/>
                </a:cubicBezTo>
                <a:cubicBezTo>
                  <a:pt x="58580" y="1069"/>
                  <a:pt x="47498" y="1"/>
                  <a:pt x="3650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3"/>
          <p:cNvSpPr/>
          <p:nvPr/>
        </p:nvSpPr>
        <p:spPr>
          <a:xfrm rot="10800000">
            <a:off x="5365175" y="419313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" name="Google Shape;40;p3"/>
          <p:cNvSpPr/>
          <p:nvPr/>
        </p:nvSpPr>
        <p:spPr>
          <a:xfrm rot="10800000">
            <a:off x="7188788" y="635575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41;p3"/>
          <p:cNvSpPr/>
          <p:nvPr/>
        </p:nvSpPr>
        <p:spPr>
          <a:xfrm rot="10800000">
            <a:off x="6621274" y="-43579"/>
            <a:ext cx="2874201" cy="1521816"/>
          </a:xfrm>
          <a:custGeom>
            <a:avLst/>
            <a:gdLst/>
            <a:ahLst/>
            <a:cxnLst/>
            <a:rect l="l" t="t" r="r" b="b"/>
            <a:pathLst>
              <a:path w="80952" h="42859" extrusionOk="0">
                <a:moveTo>
                  <a:pt x="7027" y="1"/>
                </a:moveTo>
                <a:cubicBezTo>
                  <a:pt x="6872" y="1"/>
                  <a:pt x="6717" y="3"/>
                  <a:pt x="6562" y="7"/>
                </a:cubicBezTo>
                <a:cubicBezTo>
                  <a:pt x="4866" y="30"/>
                  <a:pt x="3192" y="387"/>
                  <a:pt x="1629" y="1056"/>
                </a:cubicBezTo>
                <a:cubicBezTo>
                  <a:pt x="0" y="1793"/>
                  <a:pt x="89" y="2418"/>
                  <a:pt x="335" y="4114"/>
                </a:cubicBezTo>
                <a:cubicBezTo>
                  <a:pt x="982" y="8332"/>
                  <a:pt x="1652" y="12528"/>
                  <a:pt x="2321" y="16724"/>
                </a:cubicBezTo>
                <a:lnTo>
                  <a:pt x="4241" y="29022"/>
                </a:lnTo>
                <a:cubicBezTo>
                  <a:pt x="4866" y="32972"/>
                  <a:pt x="6160" y="37347"/>
                  <a:pt x="6160" y="41342"/>
                </a:cubicBezTo>
                <a:cubicBezTo>
                  <a:pt x="6227" y="41676"/>
                  <a:pt x="6294" y="42056"/>
                  <a:pt x="6562" y="42257"/>
                </a:cubicBezTo>
                <a:cubicBezTo>
                  <a:pt x="6776" y="42374"/>
                  <a:pt x="7008" y="42440"/>
                  <a:pt x="7256" y="42440"/>
                </a:cubicBezTo>
                <a:cubicBezTo>
                  <a:pt x="7292" y="42440"/>
                  <a:pt x="7328" y="42438"/>
                  <a:pt x="7365" y="42435"/>
                </a:cubicBezTo>
                <a:cubicBezTo>
                  <a:pt x="18275" y="42693"/>
                  <a:pt x="29189" y="42859"/>
                  <a:pt x="40102" y="42859"/>
                </a:cubicBezTo>
                <a:cubicBezTo>
                  <a:pt x="53724" y="42859"/>
                  <a:pt x="67345" y="42601"/>
                  <a:pt x="80951" y="41944"/>
                </a:cubicBezTo>
                <a:cubicBezTo>
                  <a:pt x="71220" y="38596"/>
                  <a:pt x="61154" y="36409"/>
                  <a:pt x="50910" y="35450"/>
                </a:cubicBezTo>
                <a:cubicBezTo>
                  <a:pt x="46357" y="35003"/>
                  <a:pt x="41513" y="34735"/>
                  <a:pt x="37741" y="32124"/>
                </a:cubicBezTo>
                <a:cubicBezTo>
                  <a:pt x="33880" y="29423"/>
                  <a:pt x="31939" y="24781"/>
                  <a:pt x="30443" y="20317"/>
                </a:cubicBezTo>
                <a:cubicBezTo>
                  <a:pt x="28948" y="15854"/>
                  <a:pt x="27609" y="11144"/>
                  <a:pt x="24439" y="7663"/>
                </a:cubicBezTo>
                <a:cubicBezTo>
                  <a:pt x="22676" y="5743"/>
                  <a:pt x="20422" y="4315"/>
                  <a:pt x="18123" y="3087"/>
                </a:cubicBezTo>
                <a:cubicBezTo>
                  <a:pt x="14732" y="1327"/>
                  <a:pt x="10908" y="1"/>
                  <a:pt x="7027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2;p3"/>
          <p:cNvSpPr/>
          <p:nvPr/>
        </p:nvSpPr>
        <p:spPr>
          <a:xfrm rot="10800000">
            <a:off x="7832875" y="1065963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43;p3"/>
          <p:cNvSpPr/>
          <p:nvPr/>
        </p:nvSpPr>
        <p:spPr>
          <a:xfrm rot="10800000">
            <a:off x="8890913" y="2010650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1">
  <p:cSld name="CUSTOM_8">
    <p:spTree>
      <p:nvGrpSpPr>
        <p:cNvPr id="1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p21"/>
          <p:cNvSpPr txBox="1">
            <a:spLocks noGrp="1"/>
          </p:cNvSpPr>
          <p:nvPr>
            <p:ph type="title"/>
          </p:nvPr>
        </p:nvSpPr>
        <p:spPr>
          <a:xfrm flipH="1">
            <a:off x="959002" y="2019725"/>
            <a:ext cx="3931200" cy="6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 SemiBold"/>
                <a:ea typeface="Open Sans SemiBold"/>
                <a:cs typeface="Open Sans SemiBold"/>
                <a:sym typeface="Open Sans SemiBo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 SemiBold"/>
                <a:ea typeface="Open Sans SemiBold"/>
                <a:cs typeface="Open Sans SemiBold"/>
                <a:sym typeface="Open Sans SemiBo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 SemiBold"/>
                <a:ea typeface="Open Sans SemiBold"/>
                <a:cs typeface="Open Sans SemiBold"/>
                <a:sym typeface="Open Sans SemiBo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 SemiBold"/>
                <a:ea typeface="Open Sans SemiBold"/>
                <a:cs typeface="Open Sans SemiBold"/>
                <a:sym typeface="Open Sans SemiBo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 SemiBold"/>
                <a:ea typeface="Open Sans SemiBold"/>
                <a:cs typeface="Open Sans SemiBold"/>
                <a:sym typeface="Open Sans SemiBo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 SemiBold"/>
                <a:ea typeface="Open Sans SemiBold"/>
                <a:cs typeface="Open Sans SemiBold"/>
                <a:sym typeface="Open Sans SemiBo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 SemiBold"/>
                <a:ea typeface="Open Sans SemiBold"/>
                <a:cs typeface="Open Sans SemiBold"/>
                <a:sym typeface="Open Sans SemiBo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 SemiBold"/>
                <a:ea typeface="Open Sans SemiBold"/>
                <a:cs typeface="Open Sans SemiBold"/>
                <a:sym typeface="Open Sans SemiBold"/>
              </a:defRPr>
            </a:lvl9pPr>
          </a:lstStyle>
          <a:p>
            <a:endParaRPr/>
          </a:p>
        </p:txBody>
      </p:sp>
      <p:sp>
        <p:nvSpPr>
          <p:cNvPr id="334" name="Google Shape;334;p21"/>
          <p:cNvSpPr txBox="1">
            <a:spLocks noGrp="1"/>
          </p:cNvSpPr>
          <p:nvPr>
            <p:ph type="subTitle" idx="1"/>
          </p:nvPr>
        </p:nvSpPr>
        <p:spPr>
          <a:xfrm flipH="1">
            <a:off x="959090" y="2565775"/>
            <a:ext cx="2998800" cy="55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Font typeface="Josefin Sans"/>
              <a:buNone/>
              <a:defRPr sz="1500"/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5" name="Google Shape;335;p21"/>
          <p:cNvSpPr/>
          <p:nvPr/>
        </p:nvSpPr>
        <p:spPr>
          <a:xfrm rot="-132439" flipH="1">
            <a:off x="305871" y="-39916"/>
            <a:ext cx="4818716" cy="780968"/>
          </a:xfrm>
          <a:custGeom>
            <a:avLst/>
            <a:gdLst/>
            <a:ahLst/>
            <a:cxnLst/>
            <a:rect l="l" t="t" r="r" b="b"/>
            <a:pathLst>
              <a:path w="79484" h="14785" extrusionOk="0">
                <a:moveTo>
                  <a:pt x="64823" y="0"/>
                </a:moveTo>
                <a:cubicBezTo>
                  <a:pt x="56730" y="0"/>
                  <a:pt x="48629" y="357"/>
                  <a:pt x="40537" y="566"/>
                </a:cubicBezTo>
                <a:cubicBezTo>
                  <a:pt x="32882" y="767"/>
                  <a:pt x="25204" y="856"/>
                  <a:pt x="17548" y="856"/>
                </a:cubicBezTo>
                <a:lnTo>
                  <a:pt x="6188" y="856"/>
                </a:lnTo>
                <a:cubicBezTo>
                  <a:pt x="5806" y="856"/>
                  <a:pt x="5327" y="841"/>
                  <a:pt x="4808" y="841"/>
                </a:cubicBezTo>
                <a:cubicBezTo>
                  <a:pt x="2720" y="841"/>
                  <a:pt x="0" y="1085"/>
                  <a:pt x="519" y="3534"/>
                </a:cubicBezTo>
                <a:cubicBezTo>
                  <a:pt x="1166" y="6614"/>
                  <a:pt x="4269" y="9560"/>
                  <a:pt x="6746" y="11190"/>
                </a:cubicBezTo>
                <a:cubicBezTo>
                  <a:pt x="10540" y="13712"/>
                  <a:pt x="15160" y="14738"/>
                  <a:pt x="19713" y="14783"/>
                </a:cubicBezTo>
                <a:cubicBezTo>
                  <a:pt x="19807" y="14784"/>
                  <a:pt x="19901" y="14784"/>
                  <a:pt x="19995" y="14784"/>
                </a:cubicBezTo>
                <a:cubicBezTo>
                  <a:pt x="22334" y="14784"/>
                  <a:pt x="24671" y="14518"/>
                  <a:pt x="26967" y="14024"/>
                </a:cubicBezTo>
                <a:cubicBezTo>
                  <a:pt x="29891" y="13377"/>
                  <a:pt x="32703" y="12350"/>
                  <a:pt x="35515" y="11324"/>
                </a:cubicBezTo>
                <a:cubicBezTo>
                  <a:pt x="42724" y="8712"/>
                  <a:pt x="50045" y="6235"/>
                  <a:pt x="57633" y="5141"/>
                </a:cubicBezTo>
                <a:cubicBezTo>
                  <a:pt x="61727" y="4546"/>
                  <a:pt x="65864" y="4360"/>
                  <a:pt x="70011" y="4360"/>
                </a:cubicBezTo>
                <a:cubicBezTo>
                  <a:pt x="73167" y="4360"/>
                  <a:pt x="76330" y="4468"/>
                  <a:pt x="79484" y="4583"/>
                </a:cubicBezTo>
                <a:cubicBezTo>
                  <a:pt x="79461" y="3222"/>
                  <a:pt x="79439" y="1860"/>
                  <a:pt x="79439" y="499"/>
                </a:cubicBezTo>
                <a:cubicBezTo>
                  <a:pt x="74572" y="130"/>
                  <a:pt x="69699" y="0"/>
                  <a:pt x="6482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6" name="Google Shape;336;p21"/>
          <p:cNvSpPr/>
          <p:nvPr/>
        </p:nvSpPr>
        <p:spPr>
          <a:xfrm flipH="1">
            <a:off x="402459" y="-132676"/>
            <a:ext cx="2393629" cy="966464"/>
          </a:xfrm>
          <a:custGeom>
            <a:avLst/>
            <a:gdLst/>
            <a:ahLst/>
            <a:cxnLst/>
            <a:rect l="l" t="t" r="r" b="b"/>
            <a:pathLst>
              <a:path w="72716" h="43165" extrusionOk="0">
                <a:moveTo>
                  <a:pt x="36506" y="1"/>
                </a:moveTo>
                <a:cubicBezTo>
                  <a:pt x="24983" y="1"/>
                  <a:pt x="13559" y="1174"/>
                  <a:pt x="0" y="3973"/>
                </a:cubicBezTo>
                <a:cubicBezTo>
                  <a:pt x="982" y="6629"/>
                  <a:pt x="1205" y="12052"/>
                  <a:pt x="1853" y="14262"/>
                </a:cubicBezTo>
                <a:cubicBezTo>
                  <a:pt x="3259" y="19194"/>
                  <a:pt x="12610" y="30220"/>
                  <a:pt x="23859" y="33077"/>
                </a:cubicBezTo>
                <a:cubicBezTo>
                  <a:pt x="25907" y="33596"/>
                  <a:pt x="27823" y="33808"/>
                  <a:pt x="29631" y="33808"/>
                </a:cubicBezTo>
                <a:cubicBezTo>
                  <a:pt x="37728" y="33808"/>
                  <a:pt x="43662" y="29551"/>
                  <a:pt x="49622" y="29551"/>
                </a:cubicBezTo>
                <a:cubicBezTo>
                  <a:pt x="50569" y="29551"/>
                  <a:pt x="51516" y="29659"/>
                  <a:pt x="52472" y="29907"/>
                </a:cubicBezTo>
                <a:cubicBezTo>
                  <a:pt x="60284" y="31938"/>
                  <a:pt x="55507" y="42049"/>
                  <a:pt x="72715" y="43165"/>
                </a:cubicBezTo>
                <a:cubicBezTo>
                  <a:pt x="70483" y="29863"/>
                  <a:pt x="71086" y="16270"/>
                  <a:pt x="71689" y="2812"/>
                </a:cubicBezTo>
                <a:cubicBezTo>
                  <a:pt x="58580" y="1069"/>
                  <a:pt x="47498" y="1"/>
                  <a:pt x="3650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7" name="Google Shape;337;p21"/>
          <p:cNvSpPr/>
          <p:nvPr/>
        </p:nvSpPr>
        <p:spPr>
          <a:xfrm rot="10800000" flipH="1">
            <a:off x="-272112" y="-10878"/>
            <a:ext cx="2096898" cy="989152"/>
          </a:xfrm>
          <a:custGeom>
            <a:avLst/>
            <a:gdLst/>
            <a:ahLst/>
            <a:cxnLst/>
            <a:rect l="l" t="t" r="r" b="b"/>
            <a:pathLst>
              <a:path w="143993" h="61524" extrusionOk="0">
                <a:moveTo>
                  <a:pt x="25900" y="1"/>
                </a:moveTo>
                <a:cubicBezTo>
                  <a:pt x="11671" y="1"/>
                  <a:pt x="1" y="8596"/>
                  <a:pt x="1" y="8596"/>
                </a:cubicBezTo>
                <a:lnTo>
                  <a:pt x="186" y="61523"/>
                </a:lnTo>
                <a:lnTo>
                  <a:pt x="143993" y="61523"/>
                </a:lnTo>
                <a:cubicBezTo>
                  <a:pt x="138074" y="43327"/>
                  <a:pt x="128448" y="39288"/>
                  <a:pt x="117124" y="39288"/>
                </a:cubicBezTo>
                <a:cubicBezTo>
                  <a:pt x="108085" y="39288"/>
                  <a:pt x="97965" y="41861"/>
                  <a:pt x="87783" y="41861"/>
                </a:cubicBezTo>
                <a:cubicBezTo>
                  <a:pt x="83897" y="41861"/>
                  <a:pt x="80003" y="41486"/>
                  <a:pt x="76156" y="40451"/>
                </a:cubicBezTo>
                <a:cubicBezTo>
                  <a:pt x="58842" y="35830"/>
                  <a:pt x="64326" y="18763"/>
                  <a:pt x="43685" y="5269"/>
                </a:cubicBezTo>
                <a:cubicBezTo>
                  <a:pt x="37737" y="1386"/>
                  <a:pt x="31612" y="1"/>
                  <a:pt x="2590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21"/>
          <p:cNvSpPr/>
          <p:nvPr/>
        </p:nvSpPr>
        <p:spPr>
          <a:xfrm rot="10800000" flipH="1">
            <a:off x="402451" y="1086487"/>
            <a:ext cx="98400" cy="987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1"/>
          <p:cNvSpPr/>
          <p:nvPr/>
        </p:nvSpPr>
        <p:spPr>
          <a:xfrm rot="10800000" flipH="1">
            <a:off x="1153051" y="648062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0" name="Google Shape;340;p21"/>
          <p:cNvSpPr/>
          <p:nvPr/>
        </p:nvSpPr>
        <p:spPr>
          <a:xfrm rot="10800000" flipH="1">
            <a:off x="2859751" y="301212"/>
            <a:ext cx="98400" cy="987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1" name="Google Shape;341;p21"/>
          <p:cNvSpPr/>
          <p:nvPr/>
        </p:nvSpPr>
        <p:spPr>
          <a:xfrm rot="-10667561">
            <a:off x="305871" y="4393835"/>
            <a:ext cx="4818716" cy="780968"/>
          </a:xfrm>
          <a:custGeom>
            <a:avLst/>
            <a:gdLst/>
            <a:ahLst/>
            <a:cxnLst/>
            <a:rect l="l" t="t" r="r" b="b"/>
            <a:pathLst>
              <a:path w="79484" h="14785" extrusionOk="0">
                <a:moveTo>
                  <a:pt x="64823" y="0"/>
                </a:moveTo>
                <a:cubicBezTo>
                  <a:pt x="56730" y="0"/>
                  <a:pt x="48629" y="357"/>
                  <a:pt x="40537" y="566"/>
                </a:cubicBezTo>
                <a:cubicBezTo>
                  <a:pt x="32882" y="767"/>
                  <a:pt x="25204" y="856"/>
                  <a:pt x="17548" y="856"/>
                </a:cubicBezTo>
                <a:lnTo>
                  <a:pt x="6188" y="856"/>
                </a:lnTo>
                <a:cubicBezTo>
                  <a:pt x="5806" y="856"/>
                  <a:pt x="5327" y="841"/>
                  <a:pt x="4808" y="841"/>
                </a:cubicBezTo>
                <a:cubicBezTo>
                  <a:pt x="2720" y="841"/>
                  <a:pt x="0" y="1085"/>
                  <a:pt x="519" y="3534"/>
                </a:cubicBezTo>
                <a:cubicBezTo>
                  <a:pt x="1166" y="6614"/>
                  <a:pt x="4269" y="9560"/>
                  <a:pt x="6746" y="11190"/>
                </a:cubicBezTo>
                <a:cubicBezTo>
                  <a:pt x="10540" y="13712"/>
                  <a:pt x="15160" y="14738"/>
                  <a:pt x="19713" y="14783"/>
                </a:cubicBezTo>
                <a:cubicBezTo>
                  <a:pt x="19807" y="14784"/>
                  <a:pt x="19901" y="14784"/>
                  <a:pt x="19995" y="14784"/>
                </a:cubicBezTo>
                <a:cubicBezTo>
                  <a:pt x="22334" y="14784"/>
                  <a:pt x="24671" y="14518"/>
                  <a:pt x="26967" y="14024"/>
                </a:cubicBezTo>
                <a:cubicBezTo>
                  <a:pt x="29891" y="13377"/>
                  <a:pt x="32703" y="12350"/>
                  <a:pt x="35515" y="11324"/>
                </a:cubicBezTo>
                <a:cubicBezTo>
                  <a:pt x="42724" y="8712"/>
                  <a:pt x="50045" y="6235"/>
                  <a:pt x="57633" y="5141"/>
                </a:cubicBezTo>
                <a:cubicBezTo>
                  <a:pt x="61727" y="4546"/>
                  <a:pt x="65864" y="4360"/>
                  <a:pt x="70011" y="4360"/>
                </a:cubicBezTo>
                <a:cubicBezTo>
                  <a:pt x="73167" y="4360"/>
                  <a:pt x="76330" y="4468"/>
                  <a:pt x="79484" y="4583"/>
                </a:cubicBezTo>
                <a:cubicBezTo>
                  <a:pt x="79461" y="3222"/>
                  <a:pt x="79439" y="1860"/>
                  <a:pt x="79439" y="499"/>
                </a:cubicBezTo>
                <a:cubicBezTo>
                  <a:pt x="74572" y="130"/>
                  <a:pt x="69699" y="0"/>
                  <a:pt x="6482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2" name="Google Shape;342;p21"/>
          <p:cNvSpPr/>
          <p:nvPr/>
        </p:nvSpPr>
        <p:spPr>
          <a:xfrm rot="10800000">
            <a:off x="402459" y="4301097"/>
            <a:ext cx="2393629" cy="966464"/>
          </a:xfrm>
          <a:custGeom>
            <a:avLst/>
            <a:gdLst/>
            <a:ahLst/>
            <a:cxnLst/>
            <a:rect l="l" t="t" r="r" b="b"/>
            <a:pathLst>
              <a:path w="72716" h="43165" extrusionOk="0">
                <a:moveTo>
                  <a:pt x="36506" y="1"/>
                </a:moveTo>
                <a:cubicBezTo>
                  <a:pt x="24983" y="1"/>
                  <a:pt x="13559" y="1174"/>
                  <a:pt x="0" y="3973"/>
                </a:cubicBezTo>
                <a:cubicBezTo>
                  <a:pt x="982" y="6629"/>
                  <a:pt x="1205" y="12052"/>
                  <a:pt x="1853" y="14262"/>
                </a:cubicBezTo>
                <a:cubicBezTo>
                  <a:pt x="3259" y="19194"/>
                  <a:pt x="12610" y="30220"/>
                  <a:pt x="23859" y="33077"/>
                </a:cubicBezTo>
                <a:cubicBezTo>
                  <a:pt x="25907" y="33596"/>
                  <a:pt x="27823" y="33808"/>
                  <a:pt x="29631" y="33808"/>
                </a:cubicBezTo>
                <a:cubicBezTo>
                  <a:pt x="37728" y="33808"/>
                  <a:pt x="43662" y="29551"/>
                  <a:pt x="49622" y="29551"/>
                </a:cubicBezTo>
                <a:cubicBezTo>
                  <a:pt x="50569" y="29551"/>
                  <a:pt x="51516" y="29659"/>
                  <a:pt x="52472" y="29907"/>
                </a:cubicBezTo>
                <a:cubicBezTo>
                  <a:pt x="60284" y="31938"/>
                  <a:pt x="55507" y="42049"/>
                  <a:pt x="72715" y="43165"/>
                </a:cubicBezTo>
                <a:cubicBezTo>
                  <a:pt x="70483" y="29863"/>
                  <a:pt x="71086" y="16270"/>
                  <a:pt x="71689" y="2812"/>
                </a:cubicBezTo>
                <a:cubicBezTo>
                  <a:pt x="58580" y="1069"/>
                  <a:pt x="47498" y="1"/>
                  <a:pt x="3650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3" name="Google Shape;343;p21"/>
          <p:cNvSpPr/>
          <p:nvPr/>
        </p:nvSpPr>
        <p:spPr>
          <a:xfrm>
            <a:off x="-272112" y="4156612"/>
            <a:ext cx="2096898" cy="989152"/>
          </a:xfrm>
          <a:custGeom>
            <a:avLst/>
            <a:gdLst/>
            <a:ahLst/>
            <a:cxnLst/>
            <a:rect l="l" t="t" r="r" b="b"/>
            <a:pathLst>
              <a:path w="143993" h="61524" extrusionOk="0">
                <a:moveTo>
                  <a:pt x="25900" y="1"/>
                </a:moveTo>
                <a:cubicBezTo>
                  <a:pt x="11671" y="1"/>
                  <a:pt x="1" y="8596"/>
                  <a:pt x="1" y="8596"/>
                </a:cubicBezTo>
                <a:lnTo>
                  <a:pt x="186" y="61523"/>
                </a:lnTo>
                <a:lnTo>
                  <a:pt x="143993" y="61523"/>
                </a:lnTo>
                <a:cubicBezTo>
                  <a:pt x="138074" y="43327"/>
                  <a:pt x="128448" y="39288"/>
                  <a:pt x="117124" y="39288"/>
                </a:cubicBezTo>
                <a:cubicBezTo>
                  <a:pt x="108085" y="39288"/>
                  <a:pt x="97965" y="41861"/>
                  <a:pt x="87783" y="41861"/>
                </a:cubicBezTo>
                <a:cubicBezTo>
                  <a:pt x="83897" y="41861"/>
                  <a:pt x="80003" y="41486"/>
                  <a:pt x="76156" y="40451"/>
                </a:cubicBezTo>
                <a:cubicBezTo>
                  <a:pt x="58842" y="35830"/>
                  <a:pt x="64326" y="18763"/>
                  <a:pt x="43685" y="5269"/>
                </a:cubicBezTo>
                <a:cubicBezTo>
                  <a:pt x="37737" y="1386"/>
                  <a:pt x="31612" y="1"/>
                  <a:pt x="2590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4" name="Google Shape;344;p21"/>
          <p:cNvSpPr/>
          <p:nvPr/>
        </p:nvSpPr>
        <p:spPr>
          <a:xfrm>
            <a:off x="402451" y="3949699"/>
            <a:ext cx="98400" cy="987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5" name="Google Shape;345;p21"/>
          <p:cNvSpPr/>
          <p:nvPr/>
        </p:nvSpPr>
        <p:spPr>
          <a:xfrm>
            <a:off x="1153051" y="4388124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6" name="Google Shape;346;p21"/>
          <p:cNvSpPr/>
          <p:nvPr/>
        </p:nvSpPr>
        <p:spPr>
          <a:xfrm>
            <a:off x="2859751" y="4734974"/>
            <a:ext cx="98400" cy="987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7" name="Google Shape;347;p21"/>
          <p:cNvSpPr/>
          <p:nvPr/>
        </p:nvSpPr>
        <p:spPr>
          <a:xfrm>
            <a:off x="5246676" y="4818274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8" name="Google Shape;348;p21"/>
          <p:cNvSpPr/>
          <p:nvPr/>
        </p:nvSpPr>
        <p:spPr>
          <a:xfrm rot="10800000" flipH="1">
            <a:off x="5246676" y="153112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 2">
  <p:cSld name="CUSTOM_7_1">
    <p:spTree>
      <p:nvGrpSpPr>
        <p:cNvPr id="1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22"/>
          <p:cNvSpPr txBox="1">
            <a:spLocks noGrp="1"/>
          </p:cNvSpPr>
          <p:nvPr>
            <p:ph type="title"/>
          </p:nvPr>
        </p:nvSpPr>
        <p:spPr>
          <a:xfrm>
            <a:off x="2693850" y="363275"/>
            <a:ext cx="3756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51" name="Google Shape;351;p22"/>
          <p:cNvSpPr txBox="1">
            <a:spLocks noGrp="1"/>
          </p:cNvSpPr>
          <p:nvPr>
            <p:ph type="subTitle" idx="1"/>
          </p:nvPr>
        </p:nvSpPr>
        <p:spPr>
          <a:xfrm>
            <a:off x="4655852" y="1414900"/>
            <a:ext cx="30453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7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endParaRPr/>
          </a:p>
        </p:txBody>
      </p:sp>
      <p:sp>
        <p:nvSpPr>
          <p:cNvPr id="352" name="Google Shape;352;p22"/>
          <p:cNvSpPr txBox="1">
            <a:spLocks noGrp="1"/>
          </p:cNvSpPr>
          <p:nvPr>
            <p:ph type="subTitle" idx="2"/>
          </p:nvPr>
        </p:nvSpPr>
        <p:spPr>
          <a:xfrm>
            <a:off x="4958476" y="1734025"/>
            <a:ext cx="2439900" cy="104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3" name="Google Shape;353;p22"/>
          <p:cNvSpPr txBox="1">
            <a:spLocks noGrp="1"/>
          </p:cNvSpPr>
          <p:nvPr>
            <p:ph type="subTitle" idx="3"/>
          </p:nvPr>
        </p:nvSpPr>
        <p:spPr>
          <a:xfrm>
            <a:off x="1442838" y="1414900"/>
            <a:ext cx="30453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7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endParaRPr/>
          </a:p>
        </p:txBody>
      </p:sp>
      <p:sp>
        <p:nvSpPr>
          <p:cNvPr id="354" name="Google Shape;354;p22"/>
          <p:cNvSpPr txBox="1">
            <a:spLocks noGrp="1"/>
          </p:cNvSpPr>
          <p:nvPr>
            <p:ph type="subTitle" idx="4"/>
          </p:nvPr>
        </p:nvSpPr>
        <p:spPr>
          <a:xfrm>
            <a:off x="1745688" y="1734025"/>
            <a:ext cx="2439900" cy="104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5" name="Google Shape;355;p22"/>
          <p:cNvSpPr txBox="1">
            <a:spLocks noGrp="1"/>
          </p:cNvSpPr>
          <p:nvPr>
            <p:ph type="subTitle" idx="5"/>
          </p:nvPr>
        </p:nvSpPr>
        <p:spPr>
          <a:xfrm>
            <a:off x="4655812" y="3160150"/>
            <a:ext cx="30453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7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endParaRPr/>
          </a:p>
        </p:txBody>
      </p:sp>
      <p:sp>
        <p:nvSpPr>
          <p:cNvPr id="356" name="Google Shape;356;p22"/>
          <p:cNvSpPr txBox="1">
            <a:spLocks noGrp="1"/>
          </p:cNvSpPr>
          <p:nvPr>
            <p:ph type="subTitle" idx="6"/>
          </p:nvPr>
        </p:nvSpPr>
        <p:spPr>
          <a:xfrm>
            <a:off x="4958476" y="3479274"/>
            <a:ext cx="2439900" cy="104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7" name="Google Shape;357;p22"/>
          <p:cNvSpPr txBox="1">
            <a:spLocks noGrp="1"/>
          </p:cNvSpPr>
          <p:nvPr>
            <p:ph type="subTitle" idx="7"/>
          </p:nvPr>
        </p:nvSpPr>
        <p:spPr>
          <a:xfrm>
            <a:off x="1442838" y="3160150"/>
            <a:ext cx="30453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7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endParaRPr/>
          </a:p>
        </p:txBody>
      </p:sp>
      <p:sp>
        <p:nvSpPr>
          <p:cNvPr id="358" name="Google Shape;358;p22"/>
          <p:cNvSpPr txBox="1">
            <a:spLocks noGrp="1"/>
          </p:cNvSpPr>
          <p:nvPr>
            <p:ph type="subTitle" idx="8"/>
          </p:nvPr>
        </p:nvSpPr>
        <p:spPr>
          <a:xfrm>
            <a:off x="1745688" y="3479274"/>
            <a:ext cx="2439900" cy="104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9" name="Google Shape;359;p22"/>
          <p:cNvSpPr/>
          <p:nvPr/>
        </p:nvSpPr>
        <p:spPr>
          <a:xfrm rot="-5532439" flipH="1">
            <a:off x="-2045052" y="2322174"/>
            <a:ext cx="4818716" cy="780968"/>
          </a:xfrm>
          <a:custGeom>
            <a:avLst/>
            <a:gdLst/>
            <a:ahLst/>
            <a:cxnLst/>
            <a:rect l="l" t="t" r="r" b="b"/>
            <a:pathLst>
              <a:path w="79484" h="14785" extrusionOk="0">
                <a:moveTo>
                  <a:pt x="64823" y="0"/>
                </a:moveTo>
                <a:cubicBezTo>
                  <a:pt x="56730" y="0"/>
                  <a:pt x="48629" y="357"/>
                  <a:pt x="40537" y="566"/>
                </a:cubicBezTo>
                <a:cubicBezTo>
                  <a:pt x="32882" y="767"/>
                  <a:pt x="25204" y="856"/>
                  <a:pt x="17548" y="856"/>
                </a:cubicBezTo>
                <a:lnTo>
                  <a:pt x="6188" y="856"/>
                </a:lnTo>
                <a:cubicBezTo>
                  <a:pt x="5806" y="856"/>
                  <a:pt x="5327" y="841"/>
                  <a:pt x="4808" y="841"/>
                </a:cubicBezTo>
                <a:cubicBezTo>
                  <a:pt x="2720" y="841"/>
                  <a:pt x="0" y="1085"/>
                  <a:pt x="519" y="3534"/>
                </a:cubicBezTo>
                <a:cubicBezTo>
                  <a:pt x="1166" y="6614"/>
                  <a:pt x="4269" y="9560"/>
                  <a:pt x="6746" y="11190"/>
                </a:cubicBezTo>
                <a:cubicBezTo>
                  <a:pt x="10540" y="13712"/>
                  <a:pt x="15160" y="14738"/>
                  <a:pt x="19713" y="14783"/>
                </a:cubicBezTo>
                <a:cubicBezTo>
                  <a:pt x="19807" y="14784"/>
                  <a:pt x="19901" y="14784"/>
                  <a:pt x="19995" y="14784"/>
                </a:cubicBezTo>
                <a:cubicBezTo>
                  <a:pt x="22334" y="14784"/>
                  <a:pt x="24671" y="14518"/>
                  <a:pt x="26967" y="14024"/>
                </a:cubicBezTo>
                <a:cubicBezTo>
                  <a:pt x="29891" y="13377"/>
                  <a:pt x="32703" y="12350"/>
                  <a:pt x="35515" y="11324"/>
                </a:cubicBezTo>
                <a:cubicBezTo>
                  <a:pt x="42724" y="8712"/>
                  <a:pt x="50045" y="6235"/>
                  <a:pt x="57633" y="5141"/>
                </a:cubicBezTo>
                <a:cubicBezTo>
                  <a:pt x="61727" y="4546"/>
                  <a:pt x="65864" y="4360"/>
                  <a:pt x="70011" y="4360"/>
                </a:cubicBezTo>
                <a:cubicBezTo>
                  <a:pt x="73167" y="4360"/>
                  <a:pt x="76330" y="4468"/>
                  <a:pt x="79484" y="4583"/>
                </a:cubicBezTo>
                <a:cubicBezTo>
                  <a:pt x="79461" y="3222"/>
                  <a:pt x="79439" y="1860"/>
                  <a:pt x="79439" y="499"/>
                </a:cubicBezTo>
                <a:cubicBezTo>
                  <a:pt x="74572" y="130"/>
                  <a:pt x="69699" y="0"/>
                  <a:pt x="6482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0" name="Google Shape;360;p22"/>
          <p:cNvSpPr/>
          <p:nvPr/>
        </p:nvSpPr>
        <p:spPr>
          <a:xfrm rot="-5400000" flipH="1">
            <a:off x="-832519" y="2826431"/>
            <a:ext cx="2393629" cy="966464"/>
          </a:xfrm>
          <a:custGeom>
            <a:avLst/>
            <a:gdLst/>
            <a:ahLst/>
            <a:cxnLst/>
            <a:rect l="l" t="t" r="r" b="b"/>
            <a:pathLst>
              <a:path w="72716" h="43165" extrusionOk="0">
                <a:moveTo>
                  <a:pt x="36506" y="1"/>
                </a:moveTo>
                <a:cubicBezTo>
                  <a:pt x="24983" y="1"/>
                  <a:pt x="13559" y="1174"/>
                  <a:pt x="0" y="3973"/>
                </a:cubicBezTo>
                <a:cubicBezTo>
                  <a:pt x="982" y="6629"/>
                  <a:pt x="1205" y="12052"/>
                  <a:pt x="1853" y="14262"/>
                </a:cubicBezTo>
                <a:cubicBezTo>
                  <a:pt x="3259" y="19194"/>
                  <a:pt x="12610" y="30220"/>
                  <a:pt x="23859" y="33077"/>
                </a:cubicBezTo>
                <a:cubicBezTo>
                  <a:pt x="25907" y="33596"/>
                  <a:pt x="27823" y="33808"/>
                  <a:pt x="29631" y="33808"/>
                </a:cubicBezTo>
                <a:cubicBezTo>
                  <a:pt x="37728" y="33808"/>
                  <a:pt x="43662" y="29551"/>
                  <a:pt x="49622" y="29551"/>
                </a:cubicBezTo>
                <a:cubicBezTo>
                  <a:pt x="50569" y="29551"/>
                  <a:pt x="51516" y="29659"/>
                  <a:pt x="52472" y="29907"/>
                </a:cubicBezTo>
                <a:cubicBezTo>
                  <a:pt x="60284" y="31938"/>
                  <a:pt x="55507" y="42049"/>
                  <a:pt x="72715" y="43165"/>
                </a:cubicBezTo>
                <a:cubicBezTo>
                  <a:pt x="70483" y="29863"/>
                  <a:pt x="71086" y="16270"/>
                  <a:pt x="71689" y="2812"/>
                </a:cubicBezTo>
                <a:cubicBezTo>
                  <a:pt x="58580" y="1069"/>
                  <a:pt x="47498" y="1"/>
                  <a:pt x="3650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1" name="Google Shape;361;p22"/>
          <p:cNvSpPr/>
          <p:nvPr/>
        </p:nvSpPr>
        <p:spPr>
          <a:xfrm rot="5400000" flipH="1">
            <a:off x="-551012" y="3638024"/>
            <a:ext cx="2096898" cy="989152"/>
          </a:xfrm>
          <a:custGeom>
            <a:avLst/>
            <a:gdLst/>
            <a:ahLst/>
            <a:cxnLst/>
            <a:rect l="l" t="t" r="r" b="b"/>
            <a:pathLst>
              <a:path w="143993" h="61524" extrusionOk="0">
                <a:moveTo>
                  <a:pt x="25900" y="1"/>
                </a:moveTo>
                <a:cubicBezTo>
                  <a:pt x="11671" y="1"/>
                  <a:pt x="1" y="8596"/>
                  <a:pt x="1" y="8596"/>
                </a:cubicBezTo>
                <a:lnTo>
                  <a:pt x="186" y="61523"/>
                </a:lnTo>
                <a:lnTo>
                  <a:pt x="143993" y="61523"/>
                </a:lnTo>
                <a:cubicBezTo>
                  <a:pt x="138074" y="43327"/>
                  <a:pt x="128448" y="39288"/>
                  <a:pt x="117124" y="39288"/>
                </a:cubicBezTo>
                <a:cubicBezTo>
                  <a:pt x="108085" y="39288"/>
                  <a:pt x="97965" y="41861"/>
                  <a:pt x="87783" y="41861"/>
                </a:cubicBezTo>
                <a:cubicBezTo>
                  <a:pt x="83897" y="41861"/>
                  <a:pt x="80003" y="41486"/>
                  <a:pt x="76156" y="40451"/>
                </a:cubicBezTo>
                <a:cubicBezTo>
                  <a:pt x="58842" y="35830"/>
                  <a:pt x="64326" y="18763"/>
                  <a:pt x="43685" y="5269"/>
                </a:cubicBezTo>
                <a:cubicBezTo>
                  <a:pt x="37737" y="1386"/>
                  <a:pt x="31612" y="1"/>
                  <a:pt x="2590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2" name="Google Shape;362;p22"/>
          <p:cNvSpPr/>
          <p:nvPr/>
        </p:nvSpPr>
        <p:spPr>
          <a:xfrm rot="5400000" flipH="1">
            <a:off x="1100376" y="4407937"/>
            <a:ext cx="98400" cy="987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3" name="Google Shape;363;p22"/>
          <p:cNvSpPr/>
          <p:nvPr/>
        </p:nvSpPr>
        <p:spPr>
          <a:xfrm rot="5400000" flipH="1">
            <a:off x="661951" y="3657337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4" name="Google Shape;364;p22"/>
          <p:cNvSpPr/>
          <p:nvPr/>
        </p:nvSpPr>
        <p:spPr>
          <a:xfrm rot="5400000" flipH="1">
            <a:off x="315101" y="1950637"/>
            <a:ext cx="98400" cy="987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5" name="Google Shape;365;p22"/>
          <p:cNvSpPr/>
          <p:nvPr/>
        </p:nvSpPr>
        <p:spPr>
          <a:xfrm rot="5400000" flipH="1">
            <a:off x="458251" y="248212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6" name="Google Shape;366;p22"/>
          <p:cNvSpPr/>
          <p:nvPr/>
        </p:nvSpPr>
        <p:spPr>
          <a:xfrm rot="5267561" flipH="1">
            <a:off x="6370324" y="1912069"/>
            <a:ext cx="4818716" cy="780968"/>
          </a:xfrm>
          <a:custGeom>
            <a:avLst/>
            <a:gdLst/>
            <a:ahLst/>
            <a:cxnLst/>
            <a:rect l="l" t="t" r="r" b="b"/>
            <a:pathLst>
              <a:path w="79484" h="14785" extrusionOk="0">
                <a:moveTo>
                  <a:pt x="64823" y="0"/>
                </a:moveTo>
                <a:cubicBezTo>
                  <a:pt x="56730" y="0"/>
                  <a:pt x="48629" y="357"/>
                  <a:pt x="40537" y="566"/>
                </a:cubicBezTo>
                <a:cubicBezTo>
                  <a:pt x="32882" y="767"/>
                  <a:pt x="25204" y="856"/>
                  <a:pt x="17548" y="856"/>
                </a:cubicBezTo>
                <a:lnTo>
                  <a:pt x="6188" y="856"/>
                </a:lnTo>
                <a:cubicBezTo>
                  <a:pt x="5806" y="856"/>
                  <a:pt x="5327" y="841"/>
                  <a:pt x="4808" y="841"/>
                </a:cubicBezTo>
                <a:cubicBezTo>
                  <a:pt x="2720" y="841"/>
                  <a:pt x="0" y="1085"/>
                  <a:pt x="519" y="3534"/>
                </a:cubicBezTo>
                <a:cubicBezTo>
                  <a:pt x="1166" y="6614"/>
                  <a:pt x="4269" y="9560"/>
                  <a:pt x="6746" y="11190"/>
                </a:cubicBezTo>
                <a:cubicBezTo>
                  <a:pt x="10540" y="13712"/>
                  <a:pt x="15160" y="14738"/>
                  <a:pt x="19713" y="14783"/>
                </a:cubicBezTo>
                <a:cubicBezTo>
                  <a:pt x="19807" y="14784"/>
                  <a:pt x="19901" y="14784"/>
                  <a:pt x="19995" y="14784"/>
                </a:cubicBezTo>
                <a:cubicBezTo>
                  <a:pt x="22334" y="14784"/>
                  <a:pt x="24671" y="14518"/>
                  <a:pt x="26967" y="14024"/>
                </a:cubicBezTo>
                <a:cubicBezTo>
                  <a:pt x="29891" y="13377"/>
                  <a:pt x="32703" y="12350"/>
                  <a:pt x="35515" y="11324"/>
                </a:cubicBezTo>
                <a:cubicBezTo>
                  <a:pt x="42724" y="8712"/>
                  <a:pt x="50045" y="6235"/>
                  <a:pt x="57633" y="5141"/>
                </a:cubicBezTo>
                <a:cubicBezTo>
                  <a:pt x="61727" y="4546"/>
                  <a:pt x="65864" y="4360"/>
                  <a:pt x="70011" y="4360"/>
                </a:cubicBezTo>
                <a:cubicBezTo>
                  <a:pt x="73167" y="4360"/>
                  <a:pt x="76330" y="4468"/>
                  <a:pt x="79484" y="4583"/>
                </a:cubicBezTo>
                <a:cubicBezTo>
                  <a:pt x="79461" y="3222"/>
                  <a:pt x="79439" y="1860"/>
                  <a:pt x="79439" y="499"/>
                </a:cubicBezTo>
                <a:cubicBezTo>
                  <a:pt x="74572" y="130"/>
                  <a:pt x="69699" y="0"/>
                  <a:pt x="6482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7" name="Google Shape;367;p22"/>
          <p:cNvSpPr/>
          <p:nvPr/>
        </p:nvSpPr>
        <p:spPr>
          <a:xfrm rot="5400000" flipH="1">
            <a:off x="7582879" y="1222315"/>
            <a:ext cx="2393629" cy="966464"/>
          </a:xfrm>
          <a:custGeom>
            <a:avLst/>
            <a:gdLst/>
            <a:ahLst/>
            <a:cxnLst/>
            <a:rect l="l" t="t" r="r" b="b"/>
            <a:pathLst>
              <a:path w="72716" h="43165" extrusionOk="0">
                <a:moveTo>
                  <a:pt x="36506" y="1"/>
                </a:moveTo>
                <a:cubicBezTo>
                  <a:pt x="24983" y="1"/>
                  <a:pt x="13559" y="1174"/>
                  <a:pt x="0" y="3973"/>
                </a:cubicBezTo>
                <a:cubicBezTo>
                  <a:pt x="982" y="6629"/>
                  <a:pt x="1205" y="12052"/>
                  <a:pt x="1853" y="14262"/>
                </a:cubicBezTo>
                <a:cubicBezTo>
                  <a:pt x="3259" y="19194"/>
                  <a:pt x="12610" y="30220"/>
                  <a:pt x="23859" y="33077"/>
                </a:cubicBezTo>
                <a:cubicBezTo>
                  <a:pt x="25907" y="33596"/>
                  <a:pt x="27823" y="33808"/>
                  <a:pt x="29631" y="33808"/>
                </a:cubicBezTo>
                <a:cubicBezTo>
                  <a:pt x="37728" y="33808"/>
                  <a:pt x="43662" y="29551"/>
                  <a:pt x="49622" y="29551"/>
                </a:cubicBezTo>
                <a:cubicBezTo>
                  <a:pt x="50569" y="29551"/>
                  <a:pt x="51516" y="29659"/>
                  <a:pt x="52472" y="29907"/>
                </a:cubicBezTo>
                <a:cubicBezTo>
                  <a:pt x="60284" y="31938"/>
                  <a:pt x="55507" y="42049"/>
                  <a:pt x="72715" y="43165"/>
                </a:cubicBezTo>
                <a:cubicBezTo>
                  <a:pt x="70483" y="29863"/>
                  <a:pt x="71086" y="16270"/>
                  <a:pt x="71689" y="2812"/>
                </a:cubicBezTo>
                <a:cubicBezTo>
                  <a:pt x="58580" y="1069"/>
                  <a:pt x="47498" y="1"/>
                  <a:pt x="3650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8" name="Google Shape;368;p22"/>
          <p:cNvSpPr/>
          <p:nvPr/>
        </p:nvSpPr>
        <p:spPr>
          <a:xfrm rot="-5400000" flipH="1">
            <a:off x="7598103" y="388035"/>
            <a:ext cx="2096898" cy="989152"/>
          </a:xfrm>
          <a:custGeom>
            <a:avLst/>
            <a:gdLst/>
            <a:ahLst/>
            <a:cxnLst/>
            <a:rect l="l" t="t" r="r" b="b"/>
            <a:pathLst>
              <a:path w="143993" h="61524" extrusionOk="0">
                <a:moveTo>
                  <a:pt x="25900" y="1"/>
                </a:moveTo>
                <a:cubicBezTo>
                  <a:pt x="11671" y="1"/>
                  <a:pt x="1" y="8596"/>
                  <a:pt x="1" y="8596"/>
                </a:cubicBezTo>
                <a:lnTo>
                  <a:pt x="186" y="61523"/>
                </a:lnTo>
                <a:lnTo>
                  <a:pt x="143993" y="61523"/>
                </a:lnTo>
                <a:cubicBezTo>
                  <a:pt x="138074" y="43327"/>
                  <a:pt x="128448" y="39288"/>
                  <a:pt x="117124" y="39288"/>
                </a:cubicBezTo>
                <a:cubicBezTo>
                  <a:pt x="108085" y="39288"/>
                  <a:pt x="97965" y="41861"/>
                  <a:pt x="87783" y="41861"/>
                </a:cubicBezTo>
                <a:cubicBezTo>
                  <a:pt x="83897" y="41861"/>
                  <a:pt x="80003" y="41486"/>
                  <a:pt x="76156" y="40451"/>
                </a:cubicBezTo>
                <a:cubicBezTo>
                  <a:pt x="58842" y="35830"/>
                  <a:pt x="64326" y="18763"/>
                  <a:pt x="43685" y="5269"/>
                </a:cubicBezTo>
                <a:cubicBezTo>
                  <a:pt x="37737" y="1386"/>
                  <a:pt x="31612" y="1"/>
                  <a:pt x="2590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9" name="Google Shape;369;p22"/>
          <p:cNvSpPr/>
          <p:nvPr/>
        </p:nvSpPr>
        <p:spPr>
          <a:xfrm rot="-5400000" flipH="1">
            <a:off x="7945213" y="508574"/>
            <a:ext cx="98400" cy="987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0" name="Google Shape;370;p22"/>
          <p:cNvSpPr/>
          <p:nvPr/>
        </p:nvSpPr>
        <p:spPr>
          <a:xfrm rot="-5400000" flipH="1">
            <a:off x="8383638" y="1259174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1" name="Google Shape;371;p22"/>
          <p:cNvSpPr/>
          <p:nvPr/>
        </p:nvSpPr>
        <p:spPr>
          <a:xfrm rot="-5400000" flipH="1">
            <a:off x="8730488" y="2965874"/>
            <a:ext cx="98400" cy="987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2" name="Google Shape;372;p22"/>
          <p:cNvSpPr/>
          <p:nvPr/>
        </p:nvSpPr>
        <p:spPr>
          <a:xfrm rot="-5400000" flipH="1">
            <a:off x="8522238" y="4603499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 ">
  <p:cSld name="CUSTOM_9">
    <p:spTree>
      <p:nvGrpSpPr>
        <p:cNvPr id="1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Google Shape;374;p23"/>
          <p:cNvSpPr txBox="1">
            <a:spLocks noGrp="1"/>
          </p:cNvSpPr>
          <p:nvPr>
            <p:ph type="title"/>
          </p:nvPr>
        </p:nvSpPr>
        <p:spPr>
          <a:xfrm>
            <a:off x="540000" y="363275"/>
            <a:ext cx="806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375" name="Google Shape;375;p23"/>
          <p:cNvSpPr txBox="1">
            <a:spLocks noGrp="1"/>
          </p:cNvSpPr>
          <p:nvPr>
            <p:ph type="subTitle" idx="1"/>
          </p:nvPr>
        </p:nvSpPr>
        <p:spPr>
          <a:xfrm>
            <a:off x="3328957" y="2343550"/>
            <a:ext cx="24861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7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endParaRPr/>
          </a:p>
        </p:txBody>
      </p:sp>
      <p:sp>
        <p:nvSpPr>
          <p:cNvPr id="376" name="Google Shape;376;p23"/>
          <p:cNvSpPr txBox="1">
            <a:spLocks noGrp="1"/>
          </p:cNvSpPr>
          <p:nvPr>
            <p:ph type="subTitle" idx="2"/>
          </p:nvPr>
        </p:nvSpPr>
        <p:spPr>
          <a:xfrm>
            <a:off x="3482707" y="2662675"/>
            <a:ext cx="2178600" cy="6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7" name="Google Shape;377;p23"/>
          <p:cNvSpPr txBox="1">
            <a:spLocks noGrp="1"/>
          </p:cNvSpPr>
          <p:nvPr>
            <p:ph type="subTitle" idx="3"/>
          </p:nvPr>
        </p:nvSpPr>
        <p:spPr>
          <a:xfrm>
            <a:off x="791813" y="2343550"/>
            <a:ext cx="24861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7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endParaRPr/>
          </a:p>
        </p:txBody>
      </p:sp>
      <p:sp>
        <p:nvSpPr>
          <p:cNvPr id="378" name="Google Shape;378;p23"/>
          <p:cNvSpPr txBox="1">
            <a:spLocks noGrp="1"/>
          </p:cNvSpPr>
          <p:nvPr>
            <p:ph type="subTitle" idx="4"/>
          </p:nvPr>
        </p:nvSpPr>
        <p:spPr>
          <a:xfrm>
            <a:off x="945563" y="2662675"/>
            <a:ext cx="2178600" cy="6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9" name="Google Shape;379;p23"/>
          <p:cNvSpPr txBox="1">
            <a:spLocks noGrp="1"/>
          </p:cNvSpPr>
          <p:nvPr>
            <p:ph type="subTitle" idx="5"/>
          </p:nvPr>
        </p:nvSpPr>
        <p:spPr>
          <a:xfrm>
            <a:off x="5866075" y="2343550"/>
            <a:ext cx="24861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7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endParaRPr/>
          </a:p>
        </p:txBody>
      </p:sp>
      <p:sp>
        <p:nvSpPr>
          <p:cNvPr id="380" name="Google Shape;380;p23"/>
          <p:cNvSpPr txBox="1">
            <a:spLocks noGrp="1"/>
          </p:cNvSpPr>
          <p:nvPr>
            <p:ph type="subTitle" idx="6"/>
          </p:nvPr>
        </p:nvSpPr>
        <p:spPr>
          <a:xfrm>
            <a:off x="6019825" y="2662675"/>
            <a:ext cx="2178600" cy="6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1" name="Google Shape;381;p23"/>
          <p:cNvSpPr/>
          <p:nvPr/>
        </p:nvSpPr>
        <p:spPr>
          <a:xfrm rot="10800000">
            <a:off x="2531291" y="4235323"/>
            <a:ext cx="5428956" cy="1009852"/>
          </a:xfrm>
          <a:custGeom>
            <a:avLst/>
            <a:gdLst/>
            <a:ahLst/>
            <a:cxnLst/>
            <a:rect l="l" t="t" r="r" b="b"/>
            <a:pathLst>
              <a:path w="79484" h="14785" extrusionOk="0">
                <a:moveTo>
                  <a:pt x="64823" y="0"/>
                </a:moveTo>
                <a:cubicBezTo>
                  <a:pt x="56730" y="0"/>
                  <a:pt x="48629" y="357"/>
                  <a:pt x="40537" y="566"/>
                </a:cubicBezTo>
                <a:cubicBezTo>
                  <a:pt x="32882" y="767"/>
                  <a:pt x="25204" y="856"/>
                  <a:pt x="17548" y="856"/>
                </a:cubicBezTo>
                <a:lnTo>
                  <a:pt x="6188" y="856"/>
                </a:lnTo>
                <a:cubicBezTo>
                  <a:pt x="5806" y="856"/>
                  <a:pt x="5327" y="841"/>
                  <a:pt x="4808" y="841"/>
                </a:cubicBezTo>
                <a:cubicBezTo>
                  <a:pt x="2720" y="841"/>
                  <a:pt x="0" y="1085"/>
                  <a:pt x="519" y="3534"/>
                </a:cubicBezTo>
                <a:cubicBezTo>
                  <a:pt x="1166" y="6614"/>
                  <a:pt x="4269" y="9560"/>
                  <a:pt x="6746" y="11190"/>
                </a:cubicBezTo>
                <a:cubicBezTo>
                  <a:pt x="10540" y="13712"/>
                  <a:pt x="15160" y="14738"/>
                  <a:pt x="19713" y="14783"/>
                </a:cubicBezTo>
                <a:cubicBezTo>
                  <a:pt x="19807" y="14784"/>
                  <a:pt x="19901" y="14784"/>
                  <a:pt x="19995" y="14784"/>
                </a:cubicBezTo>
                <a:cubicBezTo>
                  <a:pt x="22334" y="14784"/>
                  <a:pt x="24671" y="14518"/>
                  <a:pt x="26967" y="14024"/>
                </a:cubicBezTo>
                <a:cubicBezTo>
                  <a:pt x="29891" y="13377"/>
                  <a:pt x="32703" y="12350"/>
                  <a:pt x="35515" y="11324"/>
                </a:cubicBezTo>
                <a:cubicBezTo>
                  <a:pt x="42724" y="8712"/>
                  <a:pt x="50045" y="6235"/>
                  <a:pt x="57633" y="5141"/>
                </a:cubicBezTo>
                <a:cubicBezTo>
                  <a:pt x="61727" y="4546"/>
                  <a:pt x="65864" y="4360"/>
                  <a:pt x="70011" y="4360"/>
                </a:cubicBezTo>
                <a:cubicBezTo>
                  <a:pt x="73167" y="4360"/>
                  <a:pt x="76330" y="4468"/>
                  <a:pt x="79484" y="4583"/>
                </a:cubicBezTo>
                <a:cubicBezTo>
                  <a:pt x="79461" y="3222"/>
                  <a:pt x="79439" y="1860"/>
                  <a:pt x="79439" y="499"/>
                </a:cubicBezTo>
                <a:cubicBezTo>
                  <a:pt x="74572" y="130"/>
                  <a:pt x="69699" y="0"/>
                  <a:pt x="6482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2" name="Google Shape;382;p23"/>
          <p:cNvSpPr/>
          <p:nvPr/>
        </p:nvSpPr>
        <p:spPr>
          <a:xfrm rot="5400000">
            <a:off x="3108924" y="2854084"/>
            <a:ext cx="1442280" cy="3563817"/>
          </a:xfrm>
          <a:custGeom>
            <a:avLst/>
            <a:gdLst/>
            <a:ahLst/>
            <a:cxnLst/>
            <a:rect l="l" t="t" r="r" b="b"/>
            <a:pathLst>
              <a:path w="24039" h="44420" extrusionOk="0">
                <a:moveTo>
                  <a:pt x="17715" y="1"/>
                </a:moveTo>
                <a:cubicBezTo>
                  <a:pt x="16371" y="1"/>
                  <a:pt x="14900" y="541"/>
                  <a:pt x="13704" y="2213"/>
                </a:cubicBezTo>
                <a:cubicBezTo>
                  <a:pt x="10848" y="6185"/>
                  <a:pt x="15289" y="12211"/>
                  <a:pt x="13392" y="17300"/>
                </a:cubicBezTo>
                <a:cubicBezTo>
                  <a:pt x="11272" y="22947"/>
                  <a:pt x="1" y="24509"/>
                  <a:pt x="1384" y="34262"/>
                </a:cubicBezTo>
                <a:cubicBezTo>
                  <a:pt x="2268" y="40412"/>
                  <a:pt x="11808" y="44419"/>
                  <a:pt x="18141" y="44419"/>
                </a:cubicBezTo>
                <a:cubicBezTo>
                  <a:pt x="19486" y="44419"/>
                  <a:pt x="20686" y="44239"/>
                  <a:pt x="21628" y="43860"/>
                </a:cubicBezTo>
                <a:cubicBezTo>
                  <a:pt x="21918" y="43748"/>
                  <a:pt x="23413" y="36851"/>
                  <a:pt x="23480" y="36048"/>
                </a:cubicBezTo>
                <a:cubicBezTo>
                  <a:pt x="24038" y="28549"/>
                  <a:pt x="24016" y="20983"/>
                  <a:pt x="23369" y="13484"/>
                </a:cubicBezTo>
                <a:cubicBezTo>
                  <a:pt x="23056" y="9890"/>
                  <a:pt x="22699" y="6252"/>
                  <a:pt x="22186" y="2681"/>
                </a:cubicBezTo>
                <a:cubicBezTo>
                  <a:pt x="22052" y="1766"/>
                  <a:pt x="22141" y="2168"/>
                  <a:pt x="21315" y="1320"/>
                </a:cubicBezTo>
                <a:cubicBezTo>
                  <a:pt x="20767" y="784"/>
                  <a:pt x="19333" y="1"/>
                  <a:pt x="17715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3" name="Google Shape;383;p23"/>
          <p:cNvSpPr/>
          <p:nvPr/>
        </p:nvSpPr>
        <p:spPr>
          <a:xfrm>
            <a:off x="3682950" y="4420625"/>
            <a:ext cx="2132100" cy="12342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4" name="Google Shape;384;p23"/>
          <p:cNvSpPr/>
          <p:nvPr/>
        </p:nvSpPr>
        <p:spPr>
          <a:xfrm rot="10800000" flipH="1">
            <a:off x="3968688" y="4071821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5" name="Google Shape;385;p23"/>
          <p:cNvSpPr/>
          <p:nvPr/>
        </p:nvSpPr>
        <p:spPr>
          <a:xfrm rot="10800000" flipH="1">
            <a:off x="5921426" y="4554159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6" name="Google Shape;386;p23"/>
          <p:cNvSpPr/>
          <p:nvPr/>
        </p:nvSpPr>
        <p:spPr>
          <a:xfrm rot="10800000" flipH="1">
            <a:off x="1267213" y="4521746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7" name="Google Shape;387;p23"/>
          <p:cNvSpPr/>
          <p:nvPr/>
        </p:nvSpPr>
        <p:spPr>
          <a:xfrm rot="10800000" flipH="1">
            <a:off x="8100026" y="4752909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8" name="Google Shape;388;p23"/>
          <p:cNvSpPr/>
          <p:nvPr/>
        </p:nvSpPr>
        <p:spPr>
          <a:xfrm rot="10800000" flipH="1">
            <a:off x="6505813" y="4851596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9" name="Google Shape;389;p23"/>
          <p:cNvSpPr/>
          <p:nvPr/>
        </p:nvSpPr>
        <p:spPr>
          <a:xfrm rot="10800000" flipH="1">
            <a:off x="1985676" y="4104234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2">
  <p:cSld name="CUSTOM_10"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Google Shape;391;p24"/>
          <p:cNvSpPr txBox="1">
            <a:spLocks noGrp="1"/>
          </p:cNvSpPr>
          <p:nvPr>
            <p:ph type="title"/>
          </p:nvPr>
        </p:nvSpPr>
        <p:spPr>
          <a:xfrm>
            <a:off x="2571750" y="363275"/>
            <a:ext cx="4000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392" name="Google Shape;392;p24"/>
          <p:cNvSpPr txBox="1">
            <a:spLocks noGrp="1"/>
          </p:cNvSpPr>
          <p:nvPr>
            <p:ph type="subTitle" idx="1"/>
          </p:nvPr>
        </p:nvSpPr>
        <p:spPr>
          <a:xfrm>
            <a:off x="5091350" y="3794700"/>
            <a:ext cx="22056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7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endParaRPr/>
          </a:p>
        </p:txBody>
      </p:sp>
      <p:sp>
        <p:nvSpPr>
          <p:cNvPr id="393" name="Google Shape;393;p24"/>
          <p:cNvSpPr txBox="1">
            <a:spLocks noGrp="1"/>
          </p:cNvSpPr>
          <p:nvPr>
            <p:ph type="subTitle" idx="2"/>
          </p:nvPr>
        </p:nvSpPr>
        <p:spPr>
          <a:xfrm>
            <a:off x="4948200" y="4089750"/>
            <a:ext cx="2488200" cy="645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4" name="Google Shape;394;p24"/>
          <p:cNvSpPr txBox="1">
            <a:spLocks noGrp="1"/>
          </p:cNvSpPr>
          <p:nvPr>
            <p:ph type="subTitle" idx="3"/>
          </p:nvPr>
        </p:nvSpPr>
        <p:spPr>
          <a:xfrm>
            <a:off x="1901200" y="3794700"/>
            <a:ext cx="20079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7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endParaRPr/>
          </a:p>
        </p:txBody>
      </p:sp>
      <p:sp>
        <p:nvSpPr>
          <p:cNvPr id="395" name="Google Shape;395;p24"/>
          <p:cNvSpPr txBox="1">
            <a:spLocks noGrp="1"/>
          </p:cNvSpPr>
          <p:nvPr>
            <p:ph type="subTitle" idx="4"/>
          </p:nvPr>
        </p:nvSpPr>
        <p:spPr>
          <a:xfrm>
            <a:off x="1800500" y="4089750"/>
            <a:ext cx="2205600" cy="645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6" name="Google Shape;396;p24"/>
          <p:cNvSpPr/>
          <p:nvPr/>
        </p:nvSpPr>
        <p:spPr>
          <a:xfrm rot="-5400000">
            <a:off x="-687297" y="596629"/>
            <a:ext cx="2810674" cy="1198053"/>
          </a:xfrm>
          <a:custGeom>
            <a:avLst/>
            <a:gdLst/>
            <a:ahLst/>
            <a:cxnLst/>
            <a:rect l="l" t="t" r="r" b="b"/>
            <a:pathLst>
              <a:path w="64695" h="36451" extrusionOk="0">
                <a:moveTo>
                  <a:pt x="5503" y="0"/>
                </a:moveTo>
                <a:cubicBezTo>
                  <a:pt x="2589" y="0"/>
                  <a:pt x="1" y="186"/>
                  <a:pt x="237" y="874"/>
                </a:cubicBezTo>
                <a:cubicBezTo>
                  <a:pt x="460" y="1499"/>
                  <a:pt x="4411" y="2169"/>
                  <a:pt x="5259" y="2593"/>
                </a:cubicBezTo>
                <a:cubicBezTo>
                  <a:pt x="7178" y="3552"/>
                  <a:pt x="8897" y="4869"/>
                  <a:pt x="10325" y="6454"/>
                </a:cubicBezTo>
                <a:cubicBezTo>
                  <a:pt x="13673" y="10092"/>
                  <a:pt x="16619" y="21050"/>
                  <a:pt x="24989" y="22345"/>
                </a:cubicBezTo>
                <a:cubicBezTo>
                  <a:pt x="25398" y="22407"/>
                  <a:pt x="25804" y="22437"/>
                  <a:pt x="26206" y="22437"/>
                </a:cubicBezTo>
                <a:cubicBezTo>
                  <a:pt x="31849" y="22437"/>
                  <a:pt x="36809" y="16669"/>
                  <a:pt x="38871" y="15314"/>
                </a:cubicBezTo>
                <a:cubicBezTo>
                  <a:pt x="39863" y="14681"/>
                  <a:pt x="40996" y="14362"/>
                  <a:pt x="42135" y="14362"/>
                </a:cubicBezTo>
                <a:cubicBezTo>
                  <a:pt x="43201" y="14362"/>
                  <a:pt x="44272" y="14642"/>
                  <a:pt x="45232" y="15203"/>
                </a:cubicBezTo>
                <a:cubicBezTo>
                  <a:pt x="49027" y="17502"/>
                  <a:pt x="49071" y="22858"/>
                  <a:pt x="50634" y="27010"/>
                </a:cubicBezTo>
                <a:cubicBezTo>
                  <a:pt x="52642" y="32143"/>
                  <a:pt x="57307" y="35759"/>
                  <a:pt x="62775" y="36450"/>
                </a:cubicBezTo>
                <a:cubicBezTo>
                  <a:pt x="62396" y="25269"/>
                  <a:pt x="63043" y="14065"/>
                  <a:pt x="64694" y="2994"/>
                </a:cubicBezTo>
                <a:cubicBezTo>
                  <a:pt x="57530" y="1745"/>
                  <a:pt x="50232" y="1499"/>
                  <a:pt x="42978" y="1254"/>
                </a:cubicBezTo>
                <a:cubicBezTo>
                  <a:pt x="32957" y="896"/>
                  <a:pt x="22936" y="562"/>
                  <a:pt x="12914" y="249"/>
                </a:cubicBezTo>
                <a:cubicBezTo>
                  <a:pt x="12140" y="215"/>
                  <a:pt x="8634" y="0"/>
                  <a:pt x="550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24"/>
          <p:cNvSpPr/>
          <p:nvPr/>
        </p:nvSpPr>
        <p:spPr>
          <a:xfrm rot="-5400000">
            <a:off x="-1281850" y="1134665"/>
            <a:ext cx="2860647" cy="751611"/>
          </a:xfrm>
          <a:custGeom>
            <a:avLst/>
            <a:gdLst/>
            <a:ahLst/>
            <a:cxnLst/>
            <a:rect l="l" t="t" r="r" b="b"/>
            <a:pathLst>
              <a:path w="72716" h="43165" extrusionOk="0">
                <a:moveTo>
                  <a:pt x="36506" y="1"/>
                </a:moveTo>
                <a:cubicBezTo>
                  <a:pt x="24983" y="1"/>
                  <a:pt x="13559" y="1174"/>
                  <a:pt x="0" y="3973"/>
                </a:cubicBezTo>
                <a:cubicBezTo>
                  <a:pt x="982" y="6629"/>
                  <a:pt x="1205" y="12052"/>
                  <a:pt x="1853" y="14262"/>
                </a:cubicBezTo>
                <a:cubicBezTo>
                  <a:pt x="3259" y="19194"/>
                  <a:pt x="12610" y="30220"/>
                  <a:pt x="23859" y="33077"/>
                </a:cubicBezTo>
                <a:cubicBezTo>
                  <a:pt x="25907" y="33596"/>
                  <a:pt x="27823" y="33808"/>
                  <a:pt x="29631" y="33808"/>
                </a:cubicBezTo>
                <a:cubicBezTo>
                  <a:pt x="37728" y="33808"/>
                  <a:pt x="43662" y="29551"/>
                  <a:pt x="49622" y="29551"/>
                </a:cubicBezTo>
                <a:cubicBezTo>
                  <a:pt x="50569" y="29551"/>
                  <a:pt x="51516" y="29659"/>
                  <a:pt x="52472" y="29907"/>
                </a:cubicBezTo>
                <a:cubicBezTo>
                  <a:pt x="60284" y="31938"/>
                  <a:pt x="55507" y="42049"/>
                  <a:pt x="72715" y="43165"/>
                </a:cubicBezTo>
                <a:cubicBezTo>
                  <a:pt x="70483" y="29863"/>
                  <a:pt x="71086" y="16270"/>
                  <a:pt x="71689" y="2812"/>
                </a:cubicBezTo>
                <a:cubicBezTo>
                  <a:pt x="58580" y="1069"/>
                  <a:pt x="47498" y="1"/>
                  <a:pt x="3650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24"/>
          <p:cNvSpPr/>
          <p:nvPr/>
        </p:nvSpPr>
        <p:spPr>
          <a:xfrm rot="5400000">
            <a:off x="466981" y="1195731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9" name="Google Shape;399;p24"/>
          <p:cNvSpPr/>
          <p:nvPr/>
        </p:nvSpPr>
        <p:spPr>
          <a:xfrm rot="5400000">
            <a:off x="-494883" y="208694"/>
            <a:ext cx="1990610" cy="1054010"/>
          </a:xfrm>
          <a:custGeom>
            <a:avLst/>
            <a:gdLst/>
            <a:ahLst/>
            <a:cxnLst/>
            <a:rect l="l" t="t" r="r" b="b"/>
            <a:pathLst>
              <a:path w="80952" h="42859" extrusionOk="0">
                <a:moveTo>
                  <a:pt x="7027" y="1"/>
                </a:moveTo>
                <a:cubicBezTo>
                  <a:pt x="6872" y="1"/>
                  <a:pt x="6717" y="3"/>
                  <a:pt x="6562" y="7"/>
                </a:cubicBezTo>
                <a:cubicBezTo>
                  <a:pt x="4866" y="30"/>
                  <a:pt x="3192" y="387"/>
                  <a:pt x="1629" y="1056"/>
                </a:cubicBezTo>
                <a:cubicBezTo>
                  <a:pt x="0" y="1793"/>
                  <a:pt x="89" y="2418"/>
                  <a:pt x="335" y="4114"/>
                </a:cubicBezTo>
                <a:cubicBezTo>
                  <a:pt x="982" y="8332"/>
                  <a:pt x="1652" y="12528"/>
                  <a:pt x="2321" y="16724"/>
                </a:cubicBezTo>
                <a:lnTo>
                  <a:pt x="4241" y="29022"/>
                </a:lnTo>
                <a:cubicBezTo>
                  <a:pt x="4866" y="32972"/>
                  <a:pt x="6160" y="37347"/>
                  <a:pt x="6160" y="41342"/>
                </a:cubicBezTo>
                <a:cubicBezTo>
                  <a:pt x="6227" y="41676"/>
                  <a:pt x="6294" y="42056"/>
                  <a:pt x="6562" y="42257"/>
                </a:cubicBezTo>
                <a:cubicBezTo>
                  <a:pt x="6776" y="42374"/>
                  <a:pt x="7008" y="42440"/>
                  <a:pt x="7256" y="42440"/>
                </a:cubicBezTo>
                <a:cubicBezTo>
                  <a:pt x="7292" y="42440"/>
                  <a:pt x="7328" y="42438"/>
                  <a:pt x="7365" y="42435"/>
                </a:cubicBezTo>
                <a:cubicBezTo>
                  <a:pt x="18275" y="42693"/>
                  <a:pt x="29189" y="42859"/>
                  <a:pt x="40102" y="42859"/>
                </a:cubicBezTo>
                <a:cubicBezTo>
                  <a:pt x="53724" y="42859"/>
                  <a:pt x="67345" y="42601"/>
                  <a:pt x="80951" y="41944"/>
                </a:cubicBezTo>
                <a:cubicBezTo>
                  <a:pt x="71220" y="38596"/>
                  <a:pt x="61154" y="36409"/>
                  <a:pt x="50910" y="35450"/>
                </a:cubicBezTo>
                <a:cubicBezTo>
                  <a:pt x="46357" y="35003"/>
                  <a:pt x="41513" y="34735"/>
                  <a:pt x="37741" y="32124"/>
                </a:cubicBezTo>
                <a:cubicBezTo>
                  <a:pt x="33880" y="29423"/>
                  <a:pt x="31939" y="24781"/>
                  <a:pt x="30443" y="20317"/>
                </a:cubicBezTo>
                <a:cubicBezTo>
                  <a:pt x="28948" y="15854"/>
                  <a:pt x="27609" y="11144"/>
                  <a:pt x="24439" y="7663"/>
                </a:cubicBezTo>
                <a:cubicBezTo>
                  <a:pt x="22676" y="5743"/>
                  <a:pt x="20422" y="4315"/>
                  <a:pt x="18123" y="3087"/>
                </a:cubicBezTo>
                <a:cubicBezTo>
                  <a:pt x="14732" y="1327"/>
                  <a:pt x="10908" y="1"/>
                  <a:pt x="7027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0" name="Google Shape;400;p24"/>
          <p:cNvSpPr/>
          <p:nvPr/>
        </p:nvSpPr>
        <p:spPr>
          <a:xfrm rot="5400000">
            <a:off x="928869" y="999194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1" name="Google Shape;401;p24"/>
          <p:cNvSpPr/>
          <p:nvPr/>
        </p:nvSpPr>
        <p:spPr>
          <a:xfrm rot="-5400000">
            <a:off x="269256" y="2842244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2" name="Google Shape;402;p24"/>
          <p:cNvSpPr/>
          <p:nvPr/>
        </p:nvSpPr>
        <p:spPr>
          <a:xfrm rot="5400000">
            <a:off x="7087547" y="3261706"/>
            <a:ext cx="2810674" cy="1198053"/>
          </a:xfrm>
          <a:custGeom>
            <a:avLst/>
            <a:gdLst/>
            <a:ahLst/>
            <a:cxnLst/>
            <a:rect l="l" t="t" r="r" b="b"/>
            <a:pathLst>
              <a:path w="64695" h="36451" extrusionOk="0">
                <a:moveTo>
                  <a:pt x="5503" y="0"/>
                </a:moveTo>
                <a:cubicBezTo>
                  <a:pt x="2589" y="0"/>
                  <a:pt x="1" y="186"/>
                  <a:pt x="237" y="874"/>
                </a:cubicBezTo>
                <a:cubicBezTo>
                  <a:pt x="460" y="1499"/>
                  <a:pt x="4411" y="2169"/>
                  <a:pt x="5259" y="2593"/>
                </a:cubicBezTo>
                <a:cubicBezTo>
                  <a:pt x="7178" y="3552"/>
                  <a:pt x="8897" y="4869"/>
                  <a:pt x="10325" y="6454"/>
                </a:cubicBezTo>
                <a:cubicBezTo>
                  <a:pt x="13673" y="10092"/>
                  <a:pt x="16619" y="21050"/>
                  <a:pt x="24989" y="22345"/>
                </a:cubicBezTo>
                <a:cubicBezTo>
                  <a:pt x="25398" y="22407"/>
                  <a:pt x="25804" y="22437"/>
                  <a:pt x="26206" y="22437"/>
                </a:cubicBezTo>
                <a:cubicBezTo>
                  <a:pt x="31849" y="22437"/>
                  <a:pt x="36809" y="16669"/>
                  <a:pt x="38871" y="15314"/>
                </a:cubicBezTo>
                <a:cubicBezTo>
                  <a:pt x="39863" y="14681"/>
                  <a:pt x="40996" y="14362"/>
                  <a:pt x="42135" y="14362"/>
                </a:cubicBezTo>
                <a:cubicBezTo>
                  <a:pt x="43201" y="14362"/>
                  <a:pt x="44272" y="14642"/>
                  <a:pt x="45232" y="15203"/>
                </a:cubicBezTo>
                <a:cubicBezTo>
                  <a:pt x="49027" y="17502"/>
                  <a:pt x="49071" y="22858"/>
                  <a:pt x="50634" y="27010"/>
                </a:cubicBezTo>
                <a:cubicBezTo>
                  <a:pt x="52642" y="32143"/>
                  <a:pt x="57307" y="35759"/>
                  <a:pt x="62775" y="36450"/>
                </a:cubicBezTo>
                <a:cubicBezTo>
                  <a:pt x="62396" y="25269"/>
                  <a:pt x="63043" y="14065"/>
                  <a:pt x="64694" y="2994"/>
                </a:cubicBezTo>
                <a:cubicBezTo>
                  <a:pt x="57530" y="1745"/>
                  <a:pt x="50232" y="1499"/>
                  <a:pt x="42978" y="1254"/>
                </a:cubicBezTo>
                <a:cubicBezTo>
                  <a:pt x="32957" y="896"/>
                  <a:pt x="22936" y="562"/>
                  <a:pt x="12914" y="249"/>
                </a:cubicBezTo>
                <a:cubicBezTo>
                  <a:pt x="12140" y="215"/>
                  <a:pt x="8634" y="0"/>
                  <a:pt x="550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3" name="Google Shape;403;p24"/>
          <p:cNvSpPr/>
          <p:nvPr/>
        </p:nvSpPr>
        <p:spPr>
          <a:xfrm rot="5400000">
            <a:off x="7632127" y="3170112"/>
            <a:ext cx="2860647" cy="751611"/>
          </a:xfrm>
          <a:custGeom>
            <a:avLst/>
            <a:gdLst/>
            <a:ahLst/>
            <a:cxnLst/>
            <a:rect l="l" t="t" r="r" b="b"/>
            <a:pathLst>
              <a:path w="72716" h="43165" extrusionOk="0">
                <a:moveTo>
                  <a:pt x="36506" y="1"/>
                </a:moveTo>
                <a:cubicBezTo>
                  <a:pt x="24983" y="1"/>
                  <a:pt x="13559" y="1174"/>
                  <a:pt x="0" y="3973"/>
                </a:cubicBezTo>
                <a:cubicBezTo>
                  <a:pt x="982" y="6629"/>
                  <a:pt x="1205" y="12052"/>
                  <a:pt x="1853" y="14262"/>
                </a:cubicBezTo>
                <a:cubicBezTo>
                  <a:pt x="3259" y="19194"/>
                  <a:pt x="12610" y="30220"/>
                  <a:pt x="23859" y="33077"/>
                </a:cubicBezTo>
                <a:cubicBezTo>
                  <a:pt x="25907" y="33596"/>
                  <a:pt x="27823" y="33808"/>
                  <a:pt x="29631" y="33808"/>
                </a:cubicBezTo>
                <a:cubicBezTo>
                  <a:pt x="37728" y="33808"/>
                  <a:pt x="43662" y="29551"/>
                  <a:pt x="49622" y="29551"/>
                </a:cubicBezTo>
                <a:cubicBezTo>
                  <a:pt x="50569" y="29551"/>
                  <a:pt x="51516" y="29659"/>
                  <a:pt x="52472" y="29907"/>
                </a:cubicBezTo>
                <a:cubicBezTo>
                  <a:pt x="60284" y="31938"/>
                  <a:pt x="55507" y="42049"/>
                  <a:pt x="72715" y="43165"/>
                </a:cubicBezTo>
                <a:cubicBezTo>
                  <a:pt x="70483" y="29863"/>
                  <a:pt x="71086" y="16270"/>
                  <a:pt x="71689" y="2812"/>
                </a:cubicBezTo>
                <a:cubicBezTo>
                  <a:pt x="58580" y="1069"/>
                  <a:pt x="47498" y="1"/>
                  <a:pt x="3650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24"/>
          <p:cNvSpPr/>
          <p:nvPr/>
        </p:nvSpPr>
        <p:spPr>
          <a:xfrm rot="-5400000">
            <a:off x="8580444" y="3697156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5" name="Google Shape;405;p24"/>
          <p:cNvSpPr/>
          <p:nvPr/>
        </p:nvSpPr>
        <p:spPr>
          <a:xfrm rot="-5400000">
            <a:off x="7715198" y="3793684"/>
            <a:ext cx="1990610" cy="1054010"/>
          </a:xfrm>
          <a:custGeom>
            <a:avLst/>
            <a:gdLst/>
            <a:ahLst/>
            <a:cxnLst/>
            <a:rect l="l" t="t" r="r" b="b"/>
            <a:pathLst>
              <a:path w="80952" h="42859" extrusionOk="0">
                <a:moveTo>
                  <a:pt x="7027" y="1"/>
                </a:moveTo>
                <a:cubicBezTo>
                  <a:pt x="6872" y="1"/>
                  <a:pt x="6717" y="3"/>
                  <a:pt x="6562" y="7"/>
                </a:cubicBezTo>
                <a:cubicBezTo>
                  <a:pt x="4866" y="30"/>
                  <a:pt x="3192" y="387"/>
                  <a:pt x="1629" y="1056"/>
                </a:cubicBezTo>
                <a:cubicBezTo>
                  <a:pt x="0" y="1793"/>
                  <a:pt x="89" y="2418"/>
                  <a:pt x="335" y="4114"/>
                </a:cubicBezTo>
                <a:cubicBezTo>
                  <a:pt x="982" y="8332"/>
                  <a:pt x="1652" y="12528"/>
                  <a:pt x="2321" y="16724"/>
                </a:cubicBezTo>
                <a:lnTo>
                  <a:pt x="4241" y="29022"/>
                </a:lnTo>
                <a:cubicBezTo>
                  <a:pt x="4866" y="32972"/>
                  <a:pt x="6160" y="37347"/>
                  <a:pt x="6160" y="41342"/>
                </a:cubicBezTo>
                <a:cubicBezTo>
                  <a:pt x="6227" y="41676"/>
                  <a:pt x="6294" y="42056"/>
                  <a:pt x="6562" y="42257"/>
                </a:cubicBezTo>
                <a:cubicBezTo>
                  <a:pt x="6776" y="42374"/>
                  <a:pt x="7008" y="42440"/>
                  <a:pt x="7256" y="42440"/>
                </a:cubicBezTo>
                <a:cubicBezTo>
                  <a:pt x="7292" y="42440"/>
                  <a:pt x="7328" y="42438"/>
                  <a:pt x="7365" y="42435"/>
                </a:cubicBezTo>
                <a:cubicBezTo>
                  <a:pt x="18275" y="42693"/>
                  <a:pt x="29189" y="42859"/>
                  <a:pt x="40102" y="42859"/>
                </a:cubicBezTo>
                <a:cubicBezTo>
                  <a:pt x="53724" y="42859"/>
                  <a:pt x="67345" y="42601"/>
                  <a:pt x="80951" y="41944"/>
                </a:cubicBezTo>
                <a:cubicBezTo>
                  <a:pt x="71220" y="38596"/>
                  <a:pt x="61154" y="36409"/>
                  <a:pt x="50910" y="35450"/>
                </a:cubicBezTo>
                <a:cubicBezTo>
                  <a:pt x="46357" y="35003"/>
                  <a:pt x="41513" y="34735"/>
                  <a:pt x="37741" y="32124"/>
                </a:cubicBezTo>
                <a:cubicBezTo>
                  <a:pt x="33880" y="29423"/>
                  <a:pt x="31939" y="24781"/>
                  <a:pt x="30443" y="20317"/>
                </a:cubicBezTo>
                <a:cubicBezTo>
                  <a:pt x="28948" y="15854"/>
                  <a:pt x="27609" y="11144"/>
                  <a:pt x="24439" y="7663"/>
                </a:cubicBezTo>
                <a:cubicBezTo>
                  <a:pt x="22676" y="5743"/>
                  <a:pt x="20422" y="4315"/>
                  <a:pt x="18123" y="3087"/>
                </a:cubicBezTo>
                <a:cubicBezTo>
                  <a:pt x="14732" y="1327"/>
                  <a:pt x="10908" y="1"/>
                  <a:pt x="7027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6" name="Google Shape;406;p24"/>
          <p:cNvSpPr/>
          <p:nvPr/>
        </p:nvSpPr>
        <p:spPr>
          <a:xfrm rot="-5400000">
            <a:off x="8183656" y="3958494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7" name="Google Shape;407;p24"/>
          <p:cNvSpPr/>
          <p:nvPr/>
        </p:nvSpPr>
        <p:spPr>
          <a:xfrm rot="5400000">
            <a:off x="8843269" y="2115444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8" name="Google Shape;408;p24"/>
          <p:cNvSpPr/>
          <p:nvPr/>
        </p:nvSpPr>
        <p:spPr>
          <a:xfrm rot="-5400000">
            <a:off x="7541144" y="4680906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9" name="Google Shape;409;p24"/>
          <p:cNvSpPr/>
          <p:nvPr/>
        </p:nvSpPr>
        <p:spPr>
          <a:xfrm rot="5400000">
            <a:off x="1506281" y="211981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CUSTOM_1"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p25"/>
          <p:cNvSpPr txBox="1">
            <a:spLocks noGrp="1"/>
          </p:cNvSpPr>
          <p:nvPr>
            <p:ph type="title"/>
          </p:nvPr>
        </p:nvSpPr>
        <p:spPr>
          <a:xfrm>
            <a:off x="2629950" y="989275"/>
            <a:ext cx="3884100" cy="93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412" name="Google Shape;412;p25"/>
          <p:cNvSpPr txBox="1">
            <a:spLocks noGrp="1"/>
          </p:cNvSpPr>
          <p:nvPr>
            <p:ph type="subTitle" idx="1"/>
          </p:nvPr>
        </p:nvSpPr>
        <p:spPr>
          <a:xfrm>
            <a:off x="3043615" y="1769613"/>
            <a:ext cx="3066900" cy="109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13" name="Google Shape;413;p25"/>
          <p:cNvSpPr txBox="1">
            <a:spLocks noGrp="1"/>
          </p:cNvSpPr>
          <p:nvPr>
            <p:ph type="subTitle" idx="2"/>
          </p:nvPr>
        </p:nvSpPr>
        <p:spPr>
          <a:xfrm>
            <a:off x="2676890" y="3876500"/>
            <a:ext cx="3790200" cy="27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100">
                <a:solidFill>
                  <a:schemeClr val="dk1"/>
                </a:solidFill>
              </a:defRPr>
            </a:lvl1pPr>
            <a:lvl2pPr lvl="1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14" name="Google Shape;414;p25"/>
          <p:cNvSpPr txBox="1"/>
          <p:nvPr/>
        </p:nvSpPr>
        <p:spPr>
          <a:xfrm>
            <a:off x="2924390" y="3270788"/>
            <a:ext cx="3295200" cy="71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CREDITS</a:t>
            </a:r>
            <a:r>
              <a:rPr lang="en" sz="11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: This presentation template was created by</a:t>
            </a:r>
            <a:r>
              <a:rPr lang="en" sz="11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" sz="1100" b="1">
                <a:solidFill>
                  <a:schemeClr val="dk1"/>
                </a:solidFill>
                <a:uFill>
                  <a:noFill/>
                </a:uFill>
                <a:latin typeface="Open Sans"/>
                <a:ea typeface="Open Sans"/>
                <a:cs typeface="Open Sans"/>
                <a:sym typeface="Open San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11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, including icons by </a:t>
            </a:r>
            <a:r>
              <a:rPr lang="en" sz="1100" b="1">
                <a:solidFill>
                  <a:schemeClr val="dk1"/>
                </a:solidFill>
                <a:uFill>
                  <a:noFill/>
                </a:uFill>
                <a:latin typeface="Open Sans"/>
                <a:ea typeface="Open Sans"/>
                <a:cs typeface="Open Sans"/>
                <a:sym typeface="Open San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11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, infographics &amp; images by </a:t>
            </a:r>
            <a:r>
              <a:rPr lang="en" sz="1100" b="1">
                <a:solidFill>
                  <a:schemeClr val="dk1"/>
                </a:solidFill>
                <a:uFill>
                  <a:noFill/>
                </a:uFill>
                <a:latin typeface="Open Sans"/>
                <a:ea typeface="Open Sans"/>
                <a:cs typeface="Open Sans"/>
                <a:sym typeface="Open San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Freepik</a:t>
            </a:r>
            <a:endParaRPr sz="1100" b="1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415" name="Google Shape;415;p25"/>
          <p:cNvSpPr/>
          <p:nvPr/>
        </p:nvSpPr>
        <p:spPr>
          <a:xfrm rot="-5538951">
            <a:off x="-2574537" y="1029968"/>
            <a:ext cx="6383009" cy="1326004"/>
          </a:xfrm>
          <a:custGeom>
            <a:avLst/>
            <a:gdLst/>
            <a:ahLst/>
            <a:cxnLst/>
            <a:rect l="l" t="t" r="r" b="b"/>
            <a:pathLst>
              <a:path w="79484" h="14785" extrusionOk="0">
                <a:moveTo>
                  <a:pt x="64823" y="0"/>
                </a:moveTo>
                <a:cubicBezTo>
                  <a:pt x="56730" y="0"/>
                  <a:pt x="48629" y="357"/>
                  <a:pt x="40537" y="566"/>
                </a:cubicBezTo>
                <a:cubicBezTo>
                  <a:pt x="32882" y="767"/>
                  <a:pt x="25204" y="856"/>
                  <a:pt x="17548" y="856"/>
                </a:cubicBezTo>
                <a:lnTo>
                  <a:pt x="6188" y="856"/>
                </a:lnTo>
                <a:cubicBezTo>
                  <a:pt x="5806" y="856"/>
                  <a:pt x="5327" y="841"/>
                  <a:pt x="4808" y="841"/>
                </a:cubicBezTo>
                <a:cubicBezTo>
                  <a:pt x="2720" y="841"/>
                  <a:pt x="0" y="1085"/>
                  <a:pt x="519" y="3534"/>
                </a:cubicBezTo>
                <a:cubicBezTo>
                  <a:pt x="1166" y="6614"/>
                  <a:pt x="4269" y="9560"/>
                  <a:pt x="6746" y="11190"/>
                </a:cubicBezTo>
                <a:cubicBezTo>
                  <a:pt x="10540" y="13712"/>
                  <a:pt x="15160" y="14738"/>
                  <a:pt x="19713" y="14783"/>
                </a:cubicBezTo>
                <a:cubicBezTo>
                  <a:pt x="19807" y="14784"/>
                  <a:pt x="19901" y="14784"/>
                  <a:pt x="19995" y="14784"/>
                </a:cubicBezTo>
                <a:cubicBezTo>
                  <a:pt x="22334" y="14784"/>
                  <a:pt x="24671" y="14518"/>
                  <a:pt x="26967" y="14024"/>
                </a:cubicBezTo>
                <a:cubicBezTo>
                  <a:pt x="29891" y="13377"/>
                  <a:pt x="32703" y="12350"/>
                  <a:pt x="35515" y="11324"/>
                </a:cubicBezTo>
                <a:cubicBezTo>
                  <a:pt x="42724" y="8712"/>
                  <a:pt x="50045" y="6235"/>
                  <a:pt x="57633" y="5141"/>
                </a:cubicBezTo>
                <a:cubicBezTo>
                  <a:pt x="61727" y="4546"/>
                  <a:pt x="65864" y="4360"/>
                  <a:pt x="70011" y="4360"/>
                </a:cubicBezTo>
                <a:cubicBezTo>
                  <a:pt x="73167" y="4360"/>
                  <a:pt x="76330" y="4468"/>
                  <a:pt x="79484" y="4583"/>
                </a:cubicBezTo>
                <a:cubicBezTo>
                  <a:pt x="79461" y="3222"/>
                  <a:pt x="79439" y="1860"/>
                  <a:pt x="79439" y="499"/>
                </a:cubicBezTo>
                <a:cubicBezTo>
                  <a:pt x="74572" y="130"/>
                  <a:pt x="69699" y="0"/>
                  <a:pt x="6482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6" name="Google Shape;416;p25"/>
          <p:cNvSpPr/>
          <p:nvPr/>
        </p:nvSpPr>
        <p:spPr>
          <a:xfrm rot="5400000" flipH="1">
            <a:off x="-1065756" y="2741763"/>
            <a:ext cx="3598025" cy="1537331"/>
          </a:xfrm>
          <a:custGeom>
            <a:avLst/>
            <a:gdLst/>
            <a:ahLst/>
            <a:cxnLst/>
            <a:rect l="l" t="t" r="r" b="b"/>
            <a:pathLst>
              <a:path w="143993" h="61524" extrusionOk="0">
                <a:moveTo>
                  <a:pt x="25900" y="1"/>
                </a:moveTo>
                <a:cubicBezTo>
                  <a:pt x="11671" y="1"/>
                  <a:pt x="1" y="8596"/>
                  <a:pt x="1" y="8596"/>
                </a:cubicBezTo>
                <a:lnTo>
                  <a:pt x="186" y="61523"/>
                </a:lnTo>
                <a:lnTo>
                  <a:pt x="143993" y="61523"/>
                </a:lnTo>
                <a:cubicBezTo>
                  <a:pt x="138074" y="43327"/>
                  <a:pt x="128448" y="39288"/>
                  <a:pt x="117124" y="39288"/>
                </a:cubicBezTo>
                <a:cubicBezTo>
                  <a:pt x="108085" y="39288"/>
                  <a:pt x="97965" y="41861"/>
                  <a:pt x="87783" y="41861"/>
                </a:cubicBezTo>
                <a:cubicBezTo>
                  <a:pt x="83897" y="41861"/>
                  <a:pt x="80003" y="41486"/>
                  <a:pt x="76156" y="40451"/>
                </a:cubicBezTo>
                <a:cubicBezTo>
                  <a:pt x="58842" y="35830"/>
                  <a:pt x="64326" y="18763"/>
                  <a:pt x="43685" y="5269"/>
                </a:cubicBezTo>
                <a:cubicBezTo>
                  <a:pt x="37737" y="1386"/>
                  <a:pt x="31612" y="1"/>
                  <a:pt x="2590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7" name="Google Shape;417;p25"/>
          <p:cNvSpPr/>
          <p:nvPr/>
        </p:nvSpPr>
        <p:spPr>
          <a:xfrm rot="5400000" flipH="1">
            <a:off x="-627512" y="3888154"/>
            <a:ext cx="2023800" cy="1071475"/>
          </a:xfrm>
          <a:custGeom>
            <a:avLst/>
            <a:gdLst/>
            <a:ahLst/>
            <a:cxnLst/>
            <a:rect l="l" t="t" r="r" b="b"/>
            <a:pathLst>
              <a:path w="80952" h="42859" extrusionOk="0">
                <a:moveTo>
                  <a:pt x="7027" y="1"/>
                </a:moveTo>
                <a:cubicBezTo>
                  <a:pt x="6872" y="1"/>
                  <a:pt x="6717" y="3"/>
                  <a:pt x="6562" y="7"/>
                </a:cubicBezTo>
                <a:cubicBezTo>
                  <a:pt x="4866" y="30"/>
                  <a:pt x="3192" y="387"/>
                  <a:pt x="1629" y="1056"/>
                </a:cubicBezTo>
                <a:cubicBezTo>
                  <a:pt x="0" y="1793"/>
                  <a:pt x="89" y="2418"/>
                  <a:pt x="335" y="4114"/>
                </a:cubicBezTo>
                <a:cubicBezTo>
                  <a:pt x="982" y="8332"/>
                  <a:pt x="1652" y="12528"/>
                  <a:pt x="2321" y="16724"/>
                </a:cubicBezTo>
                <a:lnTo>
                  <a:pt x="4241" y="29022"/>
                </a:lnTo>
                <a:cubicBezTo>
                  <a:pt x="4866" y="32972"/>
                  <a:pt x="6160" y="37347"/>
                  <a:pt x="6160" y="41342"/>
                </a:cubicBezTo>
                <a:cubicBezTo>
                  <a:pt x="6227" y="41676"/>
                  <a:pt x="6294" y="42056"/>
                  <a:pt x="6562" y="42257"/>
                </a:cubicBezTo>
                <a:cubicBezTo>
                  <a:pt x="6776" y="42374"/>
                  <a:pt x="7008" y="42440"/>
                  <a:pt x="7256" y="42440"/>
                </a:cubicBezTo>
                <a:cubicBezTo>
                  <a:pt x="7292" y="42440"/>
                  <a:pt x="7328" y="42438"/>
                  <a:pt x="7365" y="42435"/>
                </a:cubicBezTo>
                <a:cubicBezTo>
                  <a:pt x="18275" y="42693"/>
                  <a:pt x="29189" y="42859"/>
                  <a:pt x="40102" y="42859"/>
                </a:cubicBezTo>
                <a:cubicBezTo>
                  <a:pt x="53724" y="42859"/>
                  <a:pt x="67345" y="42601"/>
                  <a:pt x="80951" y="41944"/>
                </a:cubicBezTo>
                <a:cubicBezTo>
                  <a:pt x="71220" y="38596"/>
                  <a:pt x="61154" y="36409"/>
                  <a:pt x="50910" y="35450"/>
                </a:cubicBezTo>
                <a:cubicBezTo>
                  <a:pt x="46357" y="35003"/>
                  <a:pt x="41513" y="34735"/>
                  <a:pt x="37741" y="32124"/>
                </a:cubicBezTo>
                <a:cubicBezTo>
                  <a:pt x="33880" y="29423"/>
                  <a:pt x="31939" y="24781"/>
                  <a:pt x="30443" y="20317"/>
                </a:cubicBezTo>
                <a:cubicBezTo>
                  <a:pt x="28948" y="15854"/>
                  <a:pt x="27609" y="11144"/>
                  <a:pt x="24439" y="7663"/>
                </a:cubicBezTo>
                <a:cubicBezTo>
                  <a:pt x="22676" y="5743"/>
                  <a:pt x="20422" y="4315"/>
                  <a:pt x="18123" y="3087"/>
                </a:cubicBezTo>
                <a:cubicBezTo>
                  <a:pt x="14732" y="1327"/>
                  <a:pt x="10908" y="1"/>
                  <a:pt x="7027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8" name="Google Shape;418;p25"/>
          <p:cNvSpPr/>
          <p:nvPr/>
        </p:nvSpPr>
        <p:spPr>
          <a:xfrm>
            <a:off x="771800" y="2757500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9" name="Google Shape;419;p25"/>
          <p:cNvSpPr/>
          <p:nvPr/>
        </p:nvSpPr>
        <p:spPr>
          <a:xfrm>
            <a:off x="1553300" y="3452550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0" name="Google Shape;420;p25"/>
          <p:cNvSpPr/>
          <p:nvPr/>
        </p:nvSpPr>
        <p:spPr>
          <a:xfrm>
            <a:off x="804350" y="1051325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1" name="Google Shape;421;p25"/>
          <p:cNvSpPr/>
          <p:nvPr/>
        </p:nvSpPr>
        <p:spPr>
          <a:xfrm>
            <a:off x="1169650" y="3551250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2" name="Google Shape;422;p25"/>
          <p:cNvSpPr/>
          <p:nvPr/>
        </p:nvSpPr>
        <p:spPr>
          <a:xfrm>
            <a:off x="376488" y="716900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23" name="Google Shape;423;p25"/>
          <p:cNvGrpSpPr/>
          <p:nvPr/>
        </p:nvGrpSpPr>
        <p:grpSpPr>
          <a:xfrm rot="10800000">
            <a:off x="7695844" y="-223188"/>
            <a:ext cx="1676378" cy="6958517"/>
            <a:chOff x="-174456" y="-1522725"/>
            <a:chExt cx="1676378" cy="6958517"/>
          </a:xfrm>
        </p:grpSpPr>
        <p:sp>
          <p:nvSpPr>
            <p:cNvPr id="424" name="Google Shape;424;p25"/>
            <p:cNvSpPr/>
            <p:nvPr/>
          </p:nvSpPr>
          <p:spPr>
            <a:xfrm rot="-5538951">
              <a:off x="-2574537" y="1029968"/>
              <a:ext cx="6383009" cy="1326004"/>
            </a:xfrm>
            <a:custGeom>
              <a:avLst/>
              <a:gdLst/>
              <a:ahLst/>
              <a:cxnLst/>
              <a:rect l="l" t="t" r="r" b="b"/>
              <a:pathLst>
                <a:path w="79484" h="14785" extrusionOk="0">
                  <a:moveTo>
                    <a:pt x="64823" y="0"/>
                  </a:moveTo>
                  <a:cubicBezTo>
                    <a:pt x="56730" y="0"/>
                    <a:pt x="48629" y="357"/>
                    <a:pt x="40537" y="566"/>
                  </a:cubicBezTo>
                  <a:cubicBezTo>
                    <a:pt x="32882" y="767"/>
                    <a:pt x="25204" y="856"/>
                    <a:pt x="17548" y="856"/>
                  </a:cubicBezTo>
                  <a:lnTo>
                    <a:pt x="6188" y="856"/>
                  </a:lnTo>
                  <a:cubicBezTo>
                    <a:pt x="5806" y="856"/>
                    <a:pt x="5327" y="841"/>
                    <a:pt x="4808" y="841"/>
                  </a:cubicBezTo>
                  <a:cubicBezTo>
                    <a:pt x="2720" y="841"/>
                    <a:pt x="0" y="1085"/>
                    <a:pt x="519" y="3534"/>
                  </a:cubicBezTo>
                  <a:cubicBezTo>
                    <a:pt x="1166" y="6614"/>
                    <a:pt x="4269" y="9560"/>
                    <a:pt x="6746" y="11190"/>
                  </a:cubicBezTo>
                  <a:cubicBezTo>
                    <a:pt x="10540" y="13712"/>
                    <a:pt x="15160" y="14738"/>
                    <a:pt x="19713" y="14783"/>
                  </a:cubicBezTo>
                  <a:cubicBezTo>
                    <a:pt x="19807" y="14784"/>
                    <a:pt x="19901" y="14784"/>
                    <a:pt x="19995" y="14784"/>
                  </a:cubicBezTo>
                  <a:cubicBezTo>
                    <a:pt x="22334" y="14784"/>
                    <a:pt x="24671" y="14518"/>
                    <a:pt x="26967" y="14024"/>
                  </a:cubicBezTo>
                  <a:cubicBezTo>
                    <a:pt x="29891" y="13377"/>
                    <a:pt x="32703" y="12350"/>
                    <a:pt x="35515" y="11324"/>
                  </a:cubicBezTo>
                  <a:cubicBezTo>
                    <a:pt x="42724" y="8712"/>
                    <a:pt x="50045" y="6235"/>
                    <a:pt x="57633" y="5141"/>
                  </a:cubicBezTo>
                  <a:cubicBezTo>
                    <a:pt x="61727" y="4546"/>
                    <a:pt x="65864" y="4360"/>
                    <a:pt x="70011" y="4360"/>
                  </a:cubicBezTo>
                  <a:cubicBezTo>
                    <a:pt x="73167" y="4360"/>
                    <a:pt x="76330" y="4468"/>
                    <a:pt x="79484" y="4583"/>
                  </a:cubicBezTo>
                  <a:cubicBezTo>
                    <a:pt x="79461" y="3222"/>
                    <a:pt x="79439" y="1860"/>
                    <a:pt x="79439" y="499"/>
                  </a:cubicBezTo>
                  <a:cubicBezTo>
                    <a:pt x="74572" y="130"/>
                    <a:pt x="69699" y="0"/>
                    <a:pt x="6482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425;p25"/>
            <p:cNvSpPr/>
            <p:nvPr/>
          </p:nvSpPr>
          <p:spPr>
            <a:xfrm rot="5400000" flipH="1">
              <a:off x="-1065756" y="2741763"/>
              <a:ext cx="3598025" cy="1537331"/>
            </a:xfrm>
            <a:custGeom>
              <a:avLst/>
              <a:gdLst/>
              <a:ahLst/>
              <a:cxnLst/>
              <a:rect l="l" t="t" r="r" b="b"/>
              <a:pathLst>
                <a:path w="143993" h="61524" extrusionOk="0">
                  <a:moveTo>
                    <a:pt x="25900" y="1"/>
                  </a:moveTo>
                  <a:cubicBezTo>
                    <a:pt x="11671" y="1"/>
                    <a:pt x="1" y="8596"/>
                    <a:pt x="1" y="8596"/>
                  </a:cubicBezTo>
                  <a:lnTo>
                    <a:pt x="186" y="61523"/>
                  </a:lnTo>
                  <a:lnTo>
                    <a:pt x="143993" y="61523"/>
                  </a:lnTo>
                  <a:cubicBezTo>
                    <a:pt x="138074" y="43327"/>
                    <a:pt x="128448" y="39288"/>
                    <a:pt x="117124" y="39288"/>
                  </a:cubicBezTo>
                  <a:cubicBezTo>
                    <a:pt x="108085" y="39288"/>
                    <a:pt x="97965" y="41861"/>
                    <a:pt x="87783" y="41861"/>
                  </a:cubicBezTo>
                  <a:cubicBezTo>
                    <a:pt x="83897" y="41861"/>
                    <a:pt x="80003" y="41486"/>
                    <a:pt x="76156" y="40451"/>
                  </a:cubicBezTo>
                  <a:cubicBezTo>
                    <a:pt x="58842" y="35830"/>
                    <a:pt x="64326" y="18763"/>
                    <a:pt x="43685" y="5269"/>
                  </a:cubicBezTo>
                  <a:cubicBezTo>
                    <a:pt x="37737" y="1386"/>
                    <a:pt x="31612" y="1"/>
                    <a:pt x="2590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426;p25"/>
            <p:cNvSpPr/>
            <p:nvPr/>
          </p:nvSpPr>
          <p:spPr>
            <a:xfrm rot="5400000" flipH="1">
              <a:off x="-627512" y="3888154"/>
              <a:ext cx="2023800" cy="1071475"/>
            </a:xfrm>
            <a:custGeom>
              <a:avLst/>
              <a:gdLst/>
              <a:ahLst/>
              <a:cxnLst/>
              <a:rect l="l" t="t" r="r" b="b"/>
              <a:pathLst>
                <a:path w="80952" h="42859" extrusionOk="0">
                  <a:moveTo>
                    <a:pt x="7027" y="1"/>
                  </a:moveTo>
                  <a:cubicBezTo>
                    <a:pt x="6872" y="1"/>
                    <a:pt x="6717" y="3"/>
                    <a:pt x="6562" y="7"/>
                  </a:cubicBezTo>
                  <a:cubicBezTo>
                    <a:pt x="4866" y="30"/>
                    <a:pt x="3192" y="387"/>
                    <a:pt x="1629" y="1056"/>
                  </a:cubicBezTo>
                  <a:cubicBezTo>
                    <a:pt x="0" y="1793"/>
                    <a:pt x="89" y="2418"/>
                    <a:pt x="335" y="4114"/>
                  </a:cubicBezTo>
                  <a:cubicBezTo>
                    <a:pt x="982" y="8332"/>
                    <a:pt x="1652" y="12528"/>
                    <a:pt x="2321" y="16724"/>
                  </a:cubicBezTo>
                  <a:lnTo>
                    <a:pt x="4241" y="29022"/>
                  </a:lnTo>
                  <a:cubicBezTo>
                    <a:pt x="4866" y="32972"/>
                    <a:pt x="6160" y="37347"/>
                    <a:pt x="6160" y="41342"/>
                  </a:cubicBezTo>
                  <a:cubicBezTo>
                    <a:pt x="6227" y="41676"/>
                    <a:pt x="6294" y="42056"/>
                    <a:pt x="6562" y="42257"/>
                  </a:cubicBezTo>
                  <a:cubicBezTo>
                    <a:pt x="6776" y="42374"/>
                    <a:pt x="7008" y="42440"/>
                    <a:pt x="7256" y="42440"/>
                  </a:cubicBezTo>
                  <a:cubicBezTo>
                    <a:pt x="7292" y="42440"/>
                    <a:pt x="7328" y="42438"/>
                    <a:pt x="7365" y="42435"/>
                  </a:cubicBezTo>
                  <a:cubicBezTo>
                    <a:pt x="18275" y="42693"/>
                    <a:pt x="29189" y="42859"/>
                    <a:pt x="40102" y="42859"/>
                  </a:cubicBezTo>
                  <a:cubicBezTo>
                    <a:pt x="53724" y="42859"/>
                    <a:pt x="67345" y="42601"/>
                    <a:pt x="80951" y="41944"/>
                  </a:cubicBezTo>
                  <a:cubicBezTo>
                    <a:pt x="71220" y="38596"/>
                    <a:pt x="61154" y="36409"/>
                    <a:pt x="50910" y="35450"/>
                  </a:cubicBezTo>
                  <a:cubicBezTo>
                    <a:pt x="46357" y="35003"/>
                    <a:pt x="41513" y="34735"/>
                    <a:pt x="37741" y="32124"/>
                  </a:cubicBezTo>
                  <a:cubicBezTo>
                    <a:pt x="33880" y="29423"/>
                    <a:pt x="31939" y="24781"/>
                    <a:pt x="30443" y="20317"/>
                  </a:cubicBezTo>
                  <a:cubicBezTo>
                    <a:pt x="28948" y="15854"/>
                    <a:pt x="27609" y="11144"/>
                    <a:pt x="24439" y="7663"/>
                  </a:cubicBezTo>
                  <a:cubicBezTo>
                    <a:pt x="22676" y="5743"/>
                    <a:pt x="20422" y="4315"/>
                    <a:pt x="18123" y="3087"/>
                  </a:cubicBezTo>
                  <a:cubicBezTo>
                    <a:pt x="14732" y="1327"/>
                    <a:pt x="10908" y="1"/>
                    <a:pt x="702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27" name="Google Shape;427;p25"/>
          <p:cNvSpPr/>
          <p:nvPr/>
        </p:nvSpPr>
        <p:spPr>
          <a:xfrm rot="10800000" flipH="1">
            <a:off x="7981650" y="2860425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8" name="Google Shape;428;p25"/>
          <p:cNvSpPr/>
          <p:nvPr/>
        </p:nvSpPr>
        <p:spPr>
          <a:xfrm rot="10800000" flipH="1">
            <a:off x="8332050" y="1975150"/>
            <a:ext cx="98400" cy="987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9" name="Google Shape;429;p25"/>
          <p:cNvSpPr/>
          <p:nvPr/>
        </p:nvSpPr>
        <p:spPr>
          <a:xfrm rot="10800000" flipH="1">
            <a:off x="7932450" y="4287175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0" name="Google Shape;430;p25"/>
          <p:cNvSpPr/>
          <p:nvPr/>
        </p:nvSpPr>
        <p:spPr>
          <a:xfrm rot="10800000" flipH="1">
            <a:off x="7695850" y="1727775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1" name="Google Shape;431;p25"/>
          <p:cNvSpPr/>
          <p:nvPr/>
        </p:nvSpPr>
        <p:spPr>
          <a:xfrm rot="10800000" flipH="1">
            <a:off x="8299488" y="4492000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2">
  <p:cSld name="CUSTOM_11_1">
    <p:spTree>
      <p:nvGrpSpPr>
        <p:cNvPr id="1" name="Shape 4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Google Shape;433;p26"/>
          <p:cNvSpPr txBox="1">
            <a:spLocks noGrp="1"/>
          </p:cNvSpPr>
          <p:nvPr>
            <p:ph type="title"/>
          </p:nvPr>
        </p:nvSpPr>
        <p:spPr>
          <a:xfrm>
            <a:off x="540000" y="363275"/>
            <a:ext cx="806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434" name="Google Shape;434;p26"/>
          <p:cNvSpPr txBox="1">
            <a:spLocks noGrp="1"/>
          </p:cNvSpPr>
          <p:nvPr>
            <p:ph type="subTitle" idx="1"/>
          </p:nvPr>
        </p:nvSpPr>
        <p:spPr>
          <a:xfrm>
            <a:off x="2115575" y="1535450"/>
            <a:ext cx="20079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7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endParaRPr/>
          </a:p>
        </p:txBody>
      </p:sp>
      <p:sp>
        <p:nvSpPr>
          <p:cNvPr id="435" name="Google Shape;435;p26"/>
          <p:cNvSpPr txBox="1">
            <a:spLocks noGrp="1"/>
          </p:cNvSpPr>
          <p:nvPr>
            <p:ph type="subTitle" idx="2"/>
          </p:nvPr>
        </p:nvSpPr>
        <p:spPr>
          <a:xfrm>
            <a:off x="2016350" y="2145400"/>
            <a:ext cx="5111400" cy="179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200"/>
            </a:lvl1pPr>
            <a:lvl2pPr lvl="1" algn="ctr" rtl="0">
              <a:spcBef>
                <a:spcPts val="1000"/>
              </a:spcBef>
              <a:spcAft>
                <a:spcPts val="0"/>
              </a:spcAft>
              <a:buSzPts val="1400"/>
              <a:buChar char="○"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36" name="Google Shape;436;p26"/>
          <p:cNvSpPr/>
          <p:nvPr/>
        </p:nvSpPr>
        <p:spPr>
          <a:xfrm flipH="1">
            <a:off x="-178543" y="-118290"/>
            <a:ext cx="3204343" cy="1651139"/>
          </a:xfrm>
          <a:custGeom>
            <a:avLst/>
            <a:gdLst/>
            <a:ahLst/>
            <a:cxnLst/>
            <a:rect l="l" t="t" r="r" b="b"/>
            <a:pathLst>
              <a:path w="64695" h="36451" extrusionOk="0">
                <a:moveTo>
                  <a:pt x="5503" y="0"/>
                </a:moveTo>
                <a:cubicBezTo>
                  <a:pt x="2589" y="0"/>
                  <a:pt x="1" y="186"/>
                  <a:pt x="237" y="874"/>
                </a:cubicBezTo>
                <a:cubicBezTo>
                  <a:pt x="460" y="1499"/>
                  <a:pt x="4411" y="2169"/>
                  <a:pt x="5259" y="2593"/>
                </a:cubicBezTo>
                <a:cubicBezTo>
                  <a:pt x="7178" y="3552"/>
                  <a:pt x="8897" y="4869"/>
                  <a:pt x="10325" y="6454"/>
                </a:cubicBezTo>
                <a:cubicBezTo>
                  <a:pt x="13673" y="10092"/>
                  <a:pt x="16619" y="21050"/>
                  <a:pt x="24989" y="22345"/>
                </a:cubicBezTo>
                <a:cubicBezTo>
                  <a:pt x="25398" y="22407"/>
                  <a:pt x="25804" y="22437"/>
                  <a:pt x="26206" y="22437"/>
                </a:cubicBezTo>
                <a:cubicBezTo>
                  <a:pt x="31849" y="22437"/>
                  <a:pt x="36809" y="16669"/>
                  <a:pt x="38871" y="15314"/>
                </a:cubicBezTo>
                <a:cubicBezTo>
                  <a:pt x="39863" y="14681"/>
                  <a:pt x="40996" y="14362"/>
                  <a:pt x="42135" y="14362"/>
                </a:cubicBezTo>
                <a:cubicBezTo>
                  <a:pt x="43201" y="14362"/>
                  <a:pt x="44272" y="14642"/>
                  <a:pt x="45232" y="15203"/>
                </a:cubicBezTo>
                <a:cubicBezTo>
                  <a:pt x="49027" y="17502"/>
                  <a:pt x="49071" y="22858"/>
                  <a:pt x="50634" y="27010"/>
                </a:cubicBezTo>
                <a:cubicBezTo>
                  <a:pt x="52642" y="32143"/>
                  <a:pt x="57307" y="35759"/>
                  <a:pt x="62775" y="36450"/>
                </a:cubicBezTo>
                <a:cubicBezTo>
                  <a:pt x="62396" y="25269"/>
                  <a:pt x="63043" y="14065"/>
                  <a:pt x="64694" y="2994"/>
                </a:cubicBezTo>
                <a:cubicBezTo>
                  <a:pt x="57530" y="1745"/>
                  <a:pt x="50232" y="1499"/>
                  <a:pt x="42978" y="1254"/>
                </a:cubicBezTo>
                <a:cubicBezTo>
                  <a:pt x="32957" y="896"/>
                  <a:pt x="22936" y="562"/>
                  <a:pt x="12914" y="249"/>
                </a:cubicBezTo>
                <a:cubicBezTo>
                  <a:pt x="12140" y="215"/>
                  <a:pt x="8634" y="0"/>
                  <a:pt x="5503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7" name="Google Shape;437;p26"/>
          <p:cNvSpPr/>
          <p:nvPr/>
        </p:nvSpPr>
        <p:spPr>
          <a:xfrm rot="10800000" flipH="1">
            <a:off x="-278322" y="-72669"/>
            <a:ext cx="2420522" cy="1034218"/>
          </a:xfrm>
          <a:custGeom>
            <a:avLst/>
            <a:gdLst/>
            <a:ahLst/>
            <a:cxnLst/>
            <a:rect l="l" t="t" r="r" b="b"/>
            <a:pathLst>
              <a:path w="143993" h="61524" extrusionOk="0">
                <a:moveTo>
                  <a:pt x="25900" y="1"/>
                </a:moveTo>
                <a:cubicBezTo>
                  <a:pt x="11671" y="1"/>
                  <a:pt x="1" y="8596"/>
                  <a:pt x="1" y="8596"/>
                </a:cubicBezTo>
                <a:lnTo>
                  <a:pt x="186" y="61523"/>
                </a:lnTo>
                <a:lnTo>
                  <a:pt x="143993" y="61523"/>
                </a:lnTo>
                <a:cubicBezTo>
                  <a:pt x="138074" y="43327"/>
                  <a:pt x="128448" y="39288"/>
                  <a:pt x="117124" y="39288"/>
                </a:cubicBezTo>
                <a:cubicBezTo>
                  <a:pt x="108085" y="39288"/>
                  <a:pt x="97965" y="41861"/>
                  <a:pt x="87783" y="41861"/>
                </a:cubicBezTo>
                <a:cubicBezTo>
                  <a:pt x="83897" y="41861"/>
                  <a:pt x="80003" y="41486"/>
                  <a:pt x="76156" y="40451"/>
                </a:cubicBezTo>
                <a:cubicBezTo>
                  <a:pt x="58842" y="35830"/>
                  <a:pt x="64326" y="18763"/>
                  <a:pt x="43685" y="5269"/>
                </a:cubicBezTo>
                <a:cubicBezTo>
                  <a:pt x="37737" y="1386"/>
                  <a:pt x="31612" y="1"/>
                  <a:pt x="2590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8" name="Google Shape;438;p26"/>
          <p:cNvSpPr/>
          <p:nvPr/>
        </p:nvSpPr>
        <p:spPr>
          <a:xfrm rot="-10484947">
            <a:off x="-734940" y="-411807"/>
            <a:ext cx="1843431" cy="869285"/>
          </a:xfrm>
          <a:custGeom>
            <a:avLst/>
            <a:gdLst/>
            <a:ahLst/>
            <a:cxnLst/>
            <a:rect l="l" t="t" r="r" b="b"/>
            <a:pathLst>
              <a:path w="49839" h="23502" extrusionOk="0">
                <a:moveTo>
                  <a:pt x="12527" y="1"/>
                </a:moveTo>
                <a:cubicBezTo>
                  <a:pt x="11413" y="1"/>
                  <a:pt x="10247" y="125"/>
                  <a:pt x="9017" y="410"/>
                </a:cubicBezTo>
                <a:cubicBezTo>
                  <a:pt x="4486" y="1459"/>
                  <a:pt x="402" y="6325"/>
                  <a:pt x="157" y="11280"/>
                </a:cubicBezTo>
                <a:cubicBezTo>
                  <a:pt x="0" y="14650"/>
                  <a:pt x="1518" y="19694"/>
                  <a:pt x="5468" y="22238"/>
                </a:cubicBezTo>
                <a:cubicBezTo>
                  <a:pt x="6967" y="23186"/>
                  <a:pt x="8215" y="23502"/>
                  <a:pt x="9471" y="23502"/>
                </a:cubicBezTo>
                <a:cubicBezTo>
                  <a:pt x="10404" y="23502"/>
                  <a:pt x="11341" y="23327"/>
                  <a:pt x="12387" y="23109"/>
                </a:cubicBezTo>
                <a:cubicBezTo>
                  <a:pt x="23723" y="20797"/>
                  <a:pt x="35152" y="18016"/>
                  <a:pt x="46692" y="18016"/>
                </a:cubicBezTo>
                <a:cubicBezTo>
                  <a:pt x="47740" y="18016"/>
                  <a:pt x="48789" y="18039"/>
                  <a:pt x="49839" y="18087"/>
                </a:cubicBezTo>
                <a:cubicBezTo>
                  <a:pt x="49214" y="15520"/>
                  <a:pt x="49147" y="12820"/>
                  <a:pt x="48500" y="10253"/>
                </a:cubicBezTo>
                <a:cubicBezTo>
                  <a:pt x="47830" y="7664"/>
                  <a:pt x="46245" y="3624"/>
                  <a:pt x="43723" y="2486"/>
                </a:cubicBezTo>
                <a:cubicBezTo>
                  <a:pt x="43091" y="2196"/>
                  <a:pt x="42479" y="2074"/>
                  <a:pt x="41873" y="2074"/>
                </a:cubicBezTo>
                <a:cubicBezTo>
                  <a:pt x="38847" y="2074"/>
                  <a:pt x="35967" y="5108"/>
                  <a:pt x="31336" y="5276"/>
                </a:cubicBezTo>
                <a:cubicBezTo>
                  <a:pt x="31216" y="5280"/>
                  <a:pt x="31096" y="5282"/>
                  <a:pt x="30977" y="5282"/>
                </a:cubicBezTo>
                <a:cubicBezTo>
                  <a:pt x="24835" y="5282"/>
                  <a:pt x="19797" y="1"/>
                  <a:pt x="12527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9" name="Google Shape;439;p26"/>
          <p:cNvSpPr/>
          <p:nvPr/>
        </p:nvSpPr>
        <p:spPr>
          <a:xfrm rot="10800000" flipH="1">
            <a:off x="1722238" y="458246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0" name="Google Shape;440;p26"/>
          <p:cNvSpPr/>
          <p:nvPr/>
        </p:nvSpPr>
        <p:spPr>
          <a:xfrm rot="10800000" flipH="1">
            <a:off x="832326" y="697159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1" name="Google Shape;441;p26"/>
          <p:cNvSpPr/>
          <p:nvPr/>
        </p:nvSpPr>
        <p:spPr>
          <a:xfrm rot="10800000" flipH="1">
            <a:off x="61551" y="1581934"/>
            <a:ext cx="98400" cy="987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3">
  <p:cSld name="CUSTOM_11">
    <p:spTree>
      <p:nvGrpSpPr>
        <p:cNvPr id="1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Google Shape;443;p27"/>
          <p:cNvSpPr txBox="1">
            <a:spLocks noGrp="1"/>
          </p:cNvSpPr>
          <p:nvPr>
            <p:ph type="title"/>
          </p:nvPr>
        </p:nvSpPr>
        <p:spPr>
          <a:xfrm>
            <a:off x="3105950" y="363275"/>
            <a:ext cx="29322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444" name="Google Shape;444;p27"/>
          <p:cNvSpPr txBox="1">
            <a:spLocks noGrp="1"/>
          </p:cNvSpPr>
          <p:nvPr>
            <p:ph type="subTitle" idx="1"/>
          </p:nvPr>
        </p:nvSpPr>
        <p:spPr>
          <a:xfrm>
            <a:off x="760275" y="1535450"/>
            <a:ext cx="20079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7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endParaRPr/>
          </a:p>
        </p:txBody>
      </p:sp>
      <p:sp>
        <p:nvSpPr>
          <p:cNvPr id="445" name="Google Shape;445;p27"/>
          <p:cNvSpPr txBox="1">
            <a:spLocks noGrp="1"/>
          </p:cNvSpPr>
          <p:nvPr>
            <p:ph type="subTitle" idx="2"/>
          </p:nvPr>
        </p:nvSpPr>
        <p:spPr>
          <a:xfrm>
            <a:off x="540000" y="2145400"/>
            <a:ext cx="3834000" cy="176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R="50800"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200"/>
            </a:lvl1pPr>
            <a:lvl2pPr lvl="1" algn="ctr" rtl="0">
              <a:spcBef>
                <a:spcPts val="1000"/>
              </a:spcBef>
              <a:spcAft>
                <a:spcPts val="0"/>
              </a:spcAft>
              <a:buSzPts val="1400"/>
              <a:buChar char="○"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46" name="Google Shape;446;p27"/>
          <p:cNvSpPr txBox="1">
            <a:spLocks noGrp="1"/>
          </p:cNvSpPr>
          <p:nvPr>
            <p:ph type="subTitle" idx="3"/>
          </p:nvPr>
        </p:nvSpPr>
        <p:spPr>
          <a:xfrm>
            <a:off x="4564200" y="1535450"/>
            <a:ext cx="20079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7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endParaRPr/>
          </a:p>
        </p:txBody>
      </p:sp>
      <p:sp>
        <p:nvSpPr>
          <p:cNvPr id="447" name="Google Shape;447;p27"/>
          <p:cNvSpPr txBox="1">
            <a:spLocks noGrp="1"/>
          </p:cNvSpPr>
          <p:nvPr>
            <p:ph type="subTitle" idx="4"/>
          </p:nvPr>
        </p:nvSpPr>
        <p:spPr>
          <a:xfrm>
            <a:off x="4440600" y="2145400"/>
            <a:ext cx="3834000" cy="176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R="50800"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200"/>
            </a:lvl1pPr>
            <a:lvl2pPr lvl="1" algn="ctr" rtl="0">
              <a:spcBef>
                <a:spcPts val="1000"/>
              </a:spcBef>
              <a:spcAft>
                <a:spcPts val="0"/>
              </a:spcAft>
              <a:buSzPts val="1400"/>
              <a:buChar char="○"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48" name="Google Shape;448;p27"/>
          <p:cNvSpPr/>
          <p:nvPr/>
        </p:nvSpPr>
        <p:spPr>
          <a:xfrm>
            <a:off x="6082076" y="-118290"/>
            <a:ext cx="3204343" cy="1651139"/>
          </a:xfrm>
          <a:custGeom>
            <a:avLst/>
            <a:gdLst/>
            <a:ahLst/>
            <a:cxnLst/>
            <a:rect l="l" t="t" r="r" b="b"/>
            <a:pathLst>
              <a:path w="64695" h="36451" extrusionOk="0">
                <a:moveTo>
                  <a:pt x="5503" y="0"/>
                </a:moveTo>
                <a:cubicBezTo>
                  <a:pt x="2589" y="0"/>
                  <a:pt x="1" y="186"/>
                  <a:pt x="237" y="874"/>
                </a:cubicBezTo>
                <a:cubicBezTo>
                  <a:pt x="460" y="1499"/>
                  <a:pt x="4411" y="2169"/>
                  <a:pt x="5259" y="2593"/>
                </a:cubicBezTo>
                <a:cubicBezTo>
                  <a:pt x="7178" y="3552"/>
                  <a:pt x="8897" y="4869"/>
                  <a:pt x="10325" y="6454"/>
                </a:cubicBezTo>
                <a:cubicBezTo>
                  <a:pt x="13673" y="10092"/>
                  <a:pt x="16619" y="21050"/>
                  <a:pt x="24989" y="22345"/>
                </a:cubicBezTo>
                <a:cubicBezTo>
                  <a:pt x="25398" y="22407"/>
                  <a:pt x="25804" y="22437"/>
                  <a:pt x="26206" y="22437"/>
                </a:cubicBezTo>
                <a:cubicBezTo>
                  <a:pt x="31849" y="22437"/>
                  <a:pt x="36809" y="16669"/>
                  <a:pt x="38871" y="15314"/>
                </a:cubicBezTo>
                <a:cubicBezTo>
                  <a:pt x="39863" y="14681"/>
                  <a:pt x="40996" y="14362"/>
                  <a:pt x="42135" y="14362"/>
                </a:cubicBezTo>
                <a:cubicBezTo>
                  <a:pt x="43201" y="14362"/>
                  <a:pt x="44272" y="14642"/>
                  <a:pt x="45232" y="15203"/>
                </a:cubicBezTo>
                <a:cubicBezTo>
                  <a:pt x="49027" y="17502"/>
                  <a:pt x="49071" y="22858"/>
                  <a:pt x="50634" y="27010"/>
                </a:cubicBezTo>
                <a:cubicBezTo>
                  <a:pt x="52642" y="32143"/>
                  <a:pt x="57307" y="35759"/>
                  <a:pt x="62775" y="36450"/>
                </a:cubicBezTo>
                <a:cubicBezTo>
                  <a:pt x="62396" y="25269"/>
                  <a:pt x="63043" y="14065"/>
                  <a:pt x="64694" y="2994"/>
                </a:cubicBezTo>
                <a:cubicBezTo>
                  <a:pt x="57530" y="1745"/>
                  <a:pt x="50232" y="1499"/>
                  <a:pt x="42978" y="1254"/>
                </a:cubicBezTo>
                <a:cubicBezTo>
                  <a:pt x="32957" y="896"/>
                  <a:pt x="22936" y="562"/>
                  <a:pt x="12914" y="249"/>
                </a:cubicBezTo>
                <a:cubicBezTo>
                  <a:pt x="12140" y="215"/>
                  <a:pt x="8634" y="0"/>
                  <a:pt x="5503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9" name="Google Shape;449;p27"/>
          <p:cNvSpPr/>
          <p:nvPr/>
        </p:nvSpPr>
        <p:spPr>
          <a:xfrm rot="10800000">
            <a:off x="6965676" y="-72669"/>
            <a:ext cx="2420522" cy="1034218"/>
          </a:xfrm>
          <a:custGeom>
            <a:avLst/>
            <a:gdLst/>
            <a:ahLst/>
            <a:cxnLst/>
            <a:rect l="l" t="t" r="r" b="b"/>
            <a:pathLst>
              <a:path w="143993" h="61524" extrusionOk="0">
                <a:moveTo>
                  <a:pt x="25900" y="1"/>
                </a:moveTo>
                <a:cubicBezTo>
                  <a:pt x="11671" y="1"/>
                  <a:pt x="1" y="8596"/>
                  <a:pt x="1" y="8596"/>
                </a:cubicBezTo>
                <a:lnTo>
                  <a:pt x="186" y="61523"/>
                </a:lnTo>
                <a:lnTo>
                  <a:pt x="143993" y="61523"/>
                </a:lnTo>
                <a:cubicBezTo>
                  <a:pt x="138074" y="43327"/>
                  <a:pt x="128448" y="39288"/>
                  <a:pt x="117124" y="39288"/>
                </a:cubicBezTo>
                <a:cubicBezTo>
                  <a:pt x="108085" y="39288"/>
                  <a:pt x="97965" y="41861"/>
                  <a:pt x="87783" y="41861"/>
                </a:cubicBezTo>
                <a:cubicBezTo>
                  <a:pt x="83897" y="41861"/>
                  <a:pt x="80003" y="41486"/>
                  <a:pt x="76156" y="40451"/>
                </a:cubicBezTo>
                <a:cubicBezTo>
                  <a:pt x="58842" y="35830"/>
                  <a:pt x="64326" y="18763"/>
                  <a:pt x="43685" y="5269"/>
                </a:cubicBezTo>
                <a:cubicBezTo>
                  <a:pt x="37737" y="1386"/>
                  <a:pt x="31612" y="1"/>
                  <a:pt x="2590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0" name="Google Shape;450;p27"/>
          <p:cNvSpPr/>
          <p:nvPr/>
        </p:nvSpPr>
        <p:spPr>
          <a:xfrm rot="10484947" flipH="1">
            <a:off x="7999385" y="-411807"/>
            <a:ext cx="1843431" cy="869285"/>
          </a:xfrm>
          <a:custGeom>
            <a:avLst/>
            <a:gdLst/>
            <a:ahLst/>
            <a:cxnLst/>
            <a:rect l="l" t="t" r="r" b="b"/>
            <a:pathLst>
              <a:path w="49839" h="23502" extrusionOk="0">
                <a:moveTo>
                  <a:pt x="12527" y="1"/>
                </a:moveTo>
                <a:cubicBezTo>
                  <a:pt x="11413" y="1"/>
                  <a:pt x="10247" y="125"/>
                  <a:pt x="9017" y="410"/>
                </a:cubicBezTo>
                <a:cubicBezTo>
                  <a:pt x="4486" y="1459"/>
                  <a:pt x="402" y="6325"/>
                  <a:pt x="157" y="11280"/>
                </a:cubicBezTo>
                <a:cubicBezTo>
                  <a:pt x="0" y="14650"/>
                  <a:pt x="1518" y="19694"/>
                  <a:pt x="5468" y="22238"/>
                </a:cubicBezTo>
                <a:cubicBezTo>
                  <a:pt x="6967" y="23186"/>
                  <a:pt x="8215" y="23502"/>
                  <a:pt x="9471" y="23502"/>
                </a:cubicBezTo>
                <a:cubicBezTo>
                  <a:pt x="10404" y="23502"/>
                  <a:pt x="11341" y="23327"/>
                  <a:pt x="12387" y="23109"/>
                </a:cubicBezTo>
                <a:cubicBezTo>
                  <a:pt x="23723" y="20797"/>
                  <a:pt x="35152" y="18016"/>
                  <a:pt x="46692" y="18016"/>
                </a:cubicBezTo>
                <a:cubicBezTo>
                  <a:pt x="47740" y="18016"/>
                  <a:pt x="48789" y="18039"/>
                  <a:pt x="49839" y="18087"/>
                </a:cubicBezTo>
                <a:cubicBezTo>
                  <a:pt x="49214" y="15520"/>
                  <a:pt x="49147" y="12820"/>
                  <a:pt x="48500" y="10253"/>
                </a:cubicBezTo>
                <a:cubicBezTo>
                  <a:pt x="47830" y="7664"/>
                  <a:pt x="46245" y="3624"/>
                  <a:pt x="43723" y="2486"/>
                </a:cubicBezTo>
                <a:cubicBezTo>
                  <a:pt x="43091" y="2196"/>
                  <a:pt x="42479" y="2074"/>
                  <a:pt x="41873" y="2074"/>
                </a:cubicBezTo>
                <a:cubicBezTo>
                  <a:pt x="38847" y="2074"/>
                  <a:pt x="35967" y="5108"/>
                  <a:pt x="31336" y="5276"/>
                </a:cubicBezTo>
                <a:cubicBezTo>
                  <a:pt x="31216" y="5280"/>
                  <a:pt x="31096" y="5282"/>
                  <a:pt x="30977" y="5282"/>
                </a:cubicBezTo>
                <a:cubicBezTo>
                  <a:pt x="24835" y="5282"/>
                  <a:pt x="19797" y="1"/>
                  <a:pt x="12527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1" name="Google Shape;451;p27"/>
          <p:cNvSpPr/>
          <p:nvPr/>
        </p:nvSpPr>
        <p:spPr>
          <a:xfrm rot="10800000">
            <a:off x="7222138" y="458246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2" name="Google Shape;452;p27"/>
          <p:cNvSpPr/>
          <p:nvPr/>
        </p:nvSpPr>
        <p:spPr>
          <a:xfrm rot="10800000">
            <a:off x="8177150" y="697159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3" name="Google Shape;453;p27"/>
          <p:cNvSpPr/>
          <p:nvPr/>
        </p:nvSpPr>
        <p:spPr>
          <a:xfrm rot="10800000">
            <a:off x="8947925" y="1581934"/>
            <a:ext cx="98400" cy="987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4"/>
          <p:cNvSpPr txBox="1">
            <a:spLocks noGrp="1"/>
          </p:cNvSpPr>
          <p:nvPr>
            <p:ph type="title"/>
          </p:nvPr>
        </p:nvSpPr>
        <p:spPr>
          <a:xfrm>
            <a:off x="540000" y="363275"/>
            <a:ext cx="806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4"/>
          <p:cNvSpPr txBox="1">
            <a:spLocks noGrp="1"/>
          </p:cNvSpPr>
          <p:nvPr>
            <p:ph type="body" idx="1"/>
          </p:nvPr>
        </p:nvSpPr>
        <p:spPr>
          <a:xfrm>
            <a:off x="540000" y="1028700"/>
            <a:ext cx="8064000" cy="357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200"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grpSp>
        <p:nvGrpSpPr>
          <p:cNvPr id="47" name="Google Shape;47;p4"/>
          <p:cNvGrpSpPr/>
          <p:nvPr/>
        </p:nvGrpSpPr>
        <p:grpSpPr>
          <a:xfrm flipH="1">
            <a:off x="-129749" y="-116300"/>
            <a:ext cx="2684034" cy="1738163"/>
            <a:chOff x="6654501" y="-116300"/>
            <a:chExt cx="2684034" cy="1738163"/>
          </a:xfrm>
        </p:grpSpPr>
        <p:sp>
          <p:nvSpPr>
            <p:cNvPr id="48" name="Google Shape;48;p4"/>
            <p:cNvSpPr/>
            <p:nvPr/>
          </p:nvSpPr>
          <p:spPr>
            <a:xfrm>
              <a:off x="6654501" y="-116300"/>
              <a:ext cx="2684034" cy="1535681"/>
            </a:xfrm>
            <a:custGeom>
              <a:avLst/>
              <a:gdLst/>
              <a:ahLst/>
              <a:cxnLst/>
              <a:rect l="l" t="t" r="r" b="b"/>
              <a:pathLst>
                <a:path w="64695" h="36451" extrusionOk="0">
                  <a:moveTo>
                    <a:pt x="5503" y="0"/>
                  </a:moveTo>
                  <a:cubicBezTo>
                    <a:pt x="2589" y="0"/>
                    <a:pt x="1" y="186"/>
                    <a:pt x="237" y="874"/>
                  </a:cubicBezTo>
                  <a:cubicBezTo>
                    <a:pt x="460" y="1499"/>
                    <a:pt x="4411" y="2169"/>
                    <a:pt x="5259" y="2593"/>
                  </a:cubicBezTo>
                  <a:cubicBezTo>
                    <a:pt x="7178" y="3552"/>
                    <a:pt x="8897" y="4869"/>
                    <a:pt x="10325" y="6454"/>
                  </a:cubicBezTo>
                  <a:cubicBezTo>
                    <a:pt x="13673" y="10092"/>
                    <a:pt x="16619" y="21050"/>
                    <a:pt x="24989" y="22345"/>
                  </a:cubicBezTo>
                  <a:cubicBezTo>
                    <a:pt x="25398" y="22407"/>
                    <a:pt x="25804" y="22437"/>
                    <a:pt x="26206" y="22437"/>
                  </a:cubicBezTo>
                  <a:cubicBezTo>
                    <a:pt x="31849" y="22437"/>
                    <a:pt x="36809" y="16669"/>
                    <a:pt x="38871" y="15314"/>
                  </a:cubicBezTo>
                  <a:cubicBezTo>
                    <a:pt x="39863" y="14681"/>
                    <a:pt x="40996" y="14362"/>
                    <a:pt x="42135" y="14362"/>
                  </a:cubicBezTo>
                  <a:cubicBezTo>
                    <a:pt x="43201" y="14362"/>
                    <a:pt x="44272" y="14642"/>
                    <a:pt x="45232" y="15203"/>
                  </a:cubicBezTo>
                  <a:cubicBezTo>
                    <a:pt x="49027" y="17502"/>
                    <a:pt x="49071" y="22858"/>
                    <a:pt x="50634" y="27010"/>
                  </a:cubicBezTo>
                  <a:cubicBezTo>
                    <a:pt x="52642" y="32143"/>
                    <a:pt x="57307" y="35759"/>
                    <a:pt x="62775" y="36450"/>
                  </a:cubicBezTo>
                  <a:cubicBezTo>
                    <a:pt x="62396" y="25269"/>
                    <a:pt x="63043" y="14065"/>
                    <a:pt x="64694" y="2994"/>
                  </a:cubicBezTo>
                  <a:cubicBezTo>
                    <a:pt x="57530" y="1745"/>
                    <a:pt x="50232" y="1499"/>
                    <a:pt x="42978" y="1254"/>
                  </a:cubicBezTo>
                  <a:cubicBezTo>
                    <a:pt x="32957" y="896"/>
                    <a:pt x="22936" y="562"/>
                    <a:pt x="12914" y="249"/>
                  </a:cubicBezTo>
                  <a:cubicBezTo>
                    <a:pt x="12140" y="215"/>
                    <a:pt x="8634" y="0"/>
                    <a:pt x="550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4"/>
            <p:cNvSpPr/>
            <p:nvPr/>
          </p:nvSpPr>
          <p:spPr>
            <a:xfrm rot="5400000" flipH="1">
              <a:off x="8050932" y="-354518"/>
              <a:ext cx="808131" cy="1493289"/>
            </a:xfrm>
            <a:custGeom>
              <a:avLst/>
              <a:gdLst/>
              <a:ahLst/>
              <a:cxnLst/>
              <a:rect l="l" t="t" r="r" b="b"/>
              <a:pathLst>
                <a:path w="24039" h="44420" extrusionOk="0">
                  <a:moveTo>
                    <a:pt x="17715" y="1"/>
                  </a:moveTo>
                  <a:cubicBezTo>
                    <a:pt x="16371" y="1"/>
                    <a:pt x="14900" y="541"/>
                    <a:pt x="13704" y="2213"/>
                  </a:cubicBezTo>
                  <a:cubicBezTo>
                    <a:pt x="10848" y="6185"/>
                    <a:pt x="15289" y="12211"/>
                    <a:pt x="13392" y="17300"/>
                  </a:cubicBezTo>
                  <a:cubicBezTo>
                    <a:pt x="11272" y="22947"/>
                    <a:pt x="1" y="24509"/>
                    <a:pt x="1384" y="34262"/>
                  </a:cubicBezTo>
                  <a:cubicBezTo>
                    <a:pt x="2268" y="40412"/>
                    <a:pt x="11808" y="44419"/>
                    <a:pt x="18141" y="44419"/>
                  </a:cubicBezTo>
                  <a:cubicBezTo>
                    <a:pt x="19486" y="44419"/>
                    <a:pt x="20686" y="44239"/>
                    <a:pt x="21628" y="43860"/>
                  </a:cubicBezTo>
                  <a:cubicBezTo>
                    <a:pt x="21918" y="43748"/>
                    <a:pt x="23413" y="36851"/>
                    <a:pt x="23480" y="36048"/>
                  </a:cubicBezTo>
                  <a:cubicBezTo>
                    <a:pt x="24038" y="28549"/>
                    <a:pt x="24016" y="20983"/>
                    <a:pt x="23369" y="13484"/>
                  </a:cubicBezTo>
                  <a:cubicBezTo>
                    <a:pt x="23056" y="9890"/>
                    <a:pt x="22699" y="6252"/>
                    <a:pt x="22186" y="2681"/>
                  </a:cubicBezTo>
                  <a:cubicBezTo>
                    <a:pt x="22052" y="1766"/>
                    <a:pt x="22141" y="2168"/>
                    <a:pt x="21315" y="1320"/>
                  </a:cubicBezTo>
                  <a:cubicBezTo>
                    <a:pt x="20767" y="784"/>
                    <a:pt x="19333" y="1"/>
                    <a:pt x="1771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4"/>
            <p:cNvSpPr/>
            <p:nvPr/>
          </p:nvSpPr>
          <p:spPr>
            <a:xfrm rot="10800000">
              <a:off x="7613850" y="-116300"/>
              <a:ext cx="1724676" cy="736904"/>
            </a:xfrm>
            <a:custGeom>
              <a:avLst/>
              <a:gdLst/>
              <a:ahLst/>
              <a:cxnLst/>
              <a:rect l="l" t="t" r="r" b="b"/>
              <a:pathLst>
                <a:path w="143993" h="61524" extrusionOk="0">
                  <a:moveTo>
                    <a:pt x="25900" y="1"/>
                  </a:moveTo>
                  <a:cubicBezTo>
                    <a:pt x="11671" y="1"/>
                    <a:pt x="1" y="8596"/>
                    <a:pt x="1" y="8596"/>
                  </a:cubicBezTo>
                  <a:lnTo>
                    <a:pt x="186" y="61523"/>
                  </a:lnTo>
                  <a:lnTo>
                    <a:pt x="143993" y="61523"/>
                  </a:lnTo>
                  <a:cubicBezTo>
                    <a:pt x="138074" y="43327"/>
                    <a:pt x="128448" y="39288"/>
                    <a:pt x="117124" y="39288"/>
                  </a:cubicBezTo>
                  <a:cubicBezTo>
                    <a:pt x="108085" y="39288"/>
                    <a:pt x="97965" y="41861"/>
                    <a:pt x="87783" y="41861"/>
                  </a:cubicBezTo>
                  <a:cubicBezTo>
                    <a:pt x="83897" y="41861"/>
                    <a:pt x="80003" y="41486"/>
                    <a:pt x="76156" y="40451"/>
                  </a:cubicBezTo>
                  <a:cubicBezTo>
                    <a:pt x="58842" y="35830"/>
                    <a:pt x="64326" y="18763"/>
                    <a:pt x="43685" y="5269"/>
                  </a:cubicBezTo>
                  <a:cubicBezTo>
                    <a:pt x="37737" y="1386"/>
                    <a:pt x="31612" y="1"/>
                    <a:pt x="2590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4"/>
            <p:cNvSpPr/>
            <p:nvPr/>
          </p:nvSpPr>
          <p:spPr>
            <a:xfrm>
              <a:off x="7365463" y="107038"/>
              <a:ext cx="163500" cy="1635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4"/>
            <p:cNvSpPr/>
            <p:nvPr/>
          </p:nvSpPr>
          <p:spPr>
            <a:xfrm>
              <a:off x="8469625" y="775288"/>
              <a:ext cx="98400" cy="987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4"/>
            <p:cNvSpPr/>
            <p:nvPr/>
          </p:nvSpPr>
          <p:spPr>
            <a:xfrm>
              <a:off x="8942775" y="1523163"/>
              <a:ext cx="98400" cy="987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4" name="Google Shape;54;p4"/>
          <p:cNvGrpSpPr/>
          <p:nvPr/>
        </p:nvGrpSpPr>
        <p:grpSpPr>
          <a:xfrm>
            <a:off x="6806901" y="-116300"/>
            <a:ext cx="2684034" cy="1738163"/>
            <a:chOff x="6654501" y="-116300"/>
            <a:chExt cx="2684034" cy="1738163"/>
          </a:xfrm>
        </p:grpSpPr>
        <p:sp>
          <p:nvSpPr>
            <p:cNvPr id="55" name="Google Shape;55;p4"/>
            <p:cNvSpPr/>
            <p:nvPr/>
          </p:nvSpPr>
          <p:spPr>
            <a:xfrm>
              <a:off x="6654501" y="-116300"/>
              <a:ext cx="2684034" cy="1535681"/>
            </a:xfrm>
            <a:custGeom>
              <a:avLst/>
              <a:gdLst/>
              <a:ahLst/>
              <a:cxnLst/>
              <a:rect l="l" t="t" r="r" b="b"/>
              <a:pathLst>
                <a:path w="64695" h="36451" extrusionOk="0">
                  <a:moveTo>
                    <a:pt x="5503" y="0"/>
                  </a:moveTo>
                  <a:cubicBezTo>
                    <a:pt x="2589" y="0"/>
                    <a:pt x="1" y="186"/>
                    <a:pt x="237" y="874"/>
                  </a:cubicBezTo>
                  <a:cubicBezTo>
                    <a:pt x="460" y="1499"/>
                    <a:pt x="4411" y="2169"/>
                    <a:pt x="5259" y="2593"/>
                  </a:cubicBezTo>
                  <a:cubicBezTo>
                    <a:pt x="7178" y="3552"/>
                    <a:pt x="8897" y="4869"/>
                    <a:pt x="10325" y="6454"/>
                  </a:cubicBezTo>
                  <a:cubicBezTo>
                    <a:pt x="13673" y="10092"/>
                    <a:pt x="16619" y="21050"/>
                    <a:pt x="24989" y="22345"/>
                  </a:cubicBezTo>
                  <a:cubicBezTo>
                    <a:pt x="25398" y="22407"/>
                    <a:pt x="25804" y="22437"/>
                    <a:pt x="26206" y="22437"/>
                  </a:cubicBezTo>
                  <a:cubicBezTo>
                    <a:pt x="31849" y="22437"/>
                    <a:pt x="36809" y="16669"/>
                    <a:pt x="38871" y="15314"/>
                  </a:cubicBezTo>
                  <a:cubicBezTo>
                    <a:pt x="39863" y="14681"/>
                    <a:pt x="40996" y="14362"/>
                    <a:pt x="42135" y="14362"/>
                  </a:cubicBezTo>
                  <a:cubicBezTo>
                    <a:pt x="43201" y="14362"/>
                    <a:pt x="44272" y="14642"/>
                    <a:pt x="45232" y="15203"/>
                  </a:cubicBezTo>
                  <a:cubicBezTo>
                    <a:pt x="49027" y="17502"/>
                    <a:pt x="49071" y="22858"/>
                    <a:pt x="50634" y="27010"/>
                  </a:cubicBezTo>
                  <a:cubicBezTo>
                    <a:pt x="52642" y="32143"/>
                    <a:pt x="57307" y="35759"/>
                    <a:pt x="62775" y="36450"/>
                  </a:cubicBezTo>
                  <a:cubicBezTo>
                    <a:pt x="62396" y="25269"/>
                    <a:pt x="63043" y="14065"/>
                    <a:pt x="64694" y="2994"/>
                  </a:cubicBezTo>
                  <a:cubicBezTo>
                    <a:pt x="57530" y="1745"/>
                    <a:pt x="50232" y="1499"/>
                    <a:pt x="42978" y="1254"/>
                  </a:cubicBezTo>
                  <a:cubicBezTo>
                    <a:pt x="32957" y="896"/>
                    <a:pt x="22936" y="562"/>
                    <a:pt x="12914" y="249"/>
                  </a:cubicBezTo>
                  <a:cubicBezTo>
                    <a:pt x="12140" y="215"/>
                    <a:pt x="8634" y="0"/>
                    <a:pt x="550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4"/>
            <p:cNvSpPr/>
            <p:nvPr/>
          </p:nvSpPr>
          <p:spPr>
            <a:xfrm rot="5400000" flipH="1">
              <a:off x="8050932" y="-354518"/>
              <a:ext cx="808131" cy="1493289"/>
            </a:xfrm>
            <a:custGeom>
              <a:avLst/>
              <a:gdLst/>
              <a:ahLst/>
              <a:cxnLst/>
              <a:rect l="l" t="t" r="r" b="b"/>
              <a:pathLst>
                <a:path w="24039" h="44420" extrusionOk="0">
                  <a:moveTo>
                    <a:pt x="17715" y="1"/>
                  </a:moveTo>
                  <a:cubicBezTo>
                    <a:pt x="16371" y="1"/>
                    <a:pt x="14900" y="541"/>
                    <a:pt x="13704" y="2213"/>
                  </a:cubicBezTo>
                  <a:cubicBezTo>
                    <a:pt x="10848" y="6185"/>
                    <a:pt x="15289" y="12211"/>
                    <a:pt x="13392" y="17300"/>
                  </a:cubicBezTo>
                  <a:cubicBezTo>
                    <a:pt x="11272" y="22947"/>
                    <a:pt x="1" y="24509"/>
                    <a:pt x="1384" y="34262"/>
                  </a:cubicBezTo>
                  <a:cubicBezTo>
                    <a:pt x="2268" y="40412"/>
                    <a:pt x="11808" y="44419"/>
                    <a:pt x="18141" y="44419"/>
                  </a:cubicBezTo>
                  <a:cubicBezTo>
                    <a:pt x="19486" y="44419"/>
                    <a:pt x="20686" y="44239"/>
                    <a:pt x="21628" y="43860"/>
                  </a:cubicBezTo>
                  <a:cubicBezTo>
                    <a:pt x="21918" y="43748"/>
                    <a:pt x="23413" y="36851"/>
                    <a:pt x="23480" y="36048"/>
                  </a:cubicBezTo>
                  <a:cubicBezTo>
                    <a:pt x="24038" y="28549"/>
                    <a:pt x="24016" y="20983"/>
                    <a:pt x="23369" y="13484"/>
                  </a:cubicBezTo>
                  <a:cubicBezTo>
                    <a:pt x="23056" y="9890"/>
                    <a:pt x="22699" y="6252"/>
                    <a:pt x="22186" y="2681"/>
                  </a:cubicBezTo>
                  <a:cubicBezTo>
                    <a:pt x="22052" y="1766"/>
                    <a:pt x="22141" y="2168"/>
                    <a:pt x="21315" y="1320"/>
                  </a:cubicBezTo>
                  <a:cubicBezTo>
                    <a:pt x="20767" y="784"/>
                    <a:pt x="19333" y="1"/>
                    <a:pt x="1771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4"/>
            <p:cNvSpPr/>
            <p:nvPr/>
          </p:nvSpPr>
          <p:spPr>
            <a:xfrm rot="10800000">
              <a:off x="7613850" y="-116300"/>
              <a:ext cx="1724676" cy="736904"/>
            </a:xfrm>
            <a:custGeom>
              <a:avLst/>
              <a:gdLst/>
              <a:ahLst/>
              <a:cxnLst/>
              <a:rect l="l" t="t" r="r" b="b"/>
              <a:pathLst>
                <a:path w="143993" h="61524" extrusionOk="0">
                  <a:moveTo>
                    <a:pt x="25900" y="1"/>
                  </a:moveTo>
                  <a:cubicBezTo>
                    <a:pt x="11671" y="1"/>
                    <a:pt x="1" y="8596"/>
                    <a:pt x="1" y="8596"/>
                  </a:cubicBezTo>
                  <a:lnTo>
                    <a:pt x="186" y="61523"/>
                  </a:lnTo>
                  <a:lnTo>
                    <a:pt x="143993" y="61523"/>
                  </a:lnTo>
                  <a:cubicBezTo>
                    <a:pt x="138074" y="43327"/>
                    <a:pt x="128448" y="39288"/>
                    <a:pt x="117124" y="39288"/>
                  </a:cubicBezTo>
                  <a:cubicBezTo>
                    <a:pt x="108085" y="39288"/>
                    <a:pt x="97965" y="41861"/>
                    <a:pt x="87783" y="41861"/>
                  </a:cubicBezTo>
                  <a:cubicBezTo>
                    <a:pt x="83897" y="41861"/>
                    <a:pt x="80003" y="41486"/>
                    <a:pt x="76156" y="40451"/>
                  </a:cubicBezTo>
                  <a:cubicBezTo>
                    <a:pt x="58842" y="35830"/>
                    <a:pt x="64326" y="18763"/>
                    <a:pt x="43685" y="5269"/>
                  </a:cubicBezTo>
                  <a:cubicBezTo>
                    <a:pt x="37737" y="1386"/>
                    <a:pt x="31612" y="1"/>
                    <a:pt x="2590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4"/>
            <p:cNvSpPr/>
            <p:nvPr/>
          </p:nvSpPr>
          <p:spPr>
            <a:xfrm>
              <a:off x="7365463" y="107038"/>
              <a:ext cx="163500" cy="1635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4"/>
            <p:cNvSpPr/>
            <p:nvPr/>
          </p:nvSpPr>
          <p:spPr>
            <a:xfrm>
              <a:off x="8469625" y="775288"/>
              <a:ext cx="98400" cy="987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4"/>
            <p:cNvSpPr/>
            <p:nvPr/>
          </p:nvSpPr>
          <p:spPr>
            <a:xfrm>
              <a:off x="8942775" y="1523163"/>
              <a:ext cx="98400" cy="987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5"/>
          <p:cNvSpPr txBox="1">
            <a:spLocks noGrp="1"/>
          </p:cNvSpPr>
          <p:nvPr>
            <p:ph type="subTitle" idx="1"/>
          </p:nvPr>
        </p:nvSpPr>
        <p:spPr>
          <a:xfrm>
            <a:off x="5069450" y="2590588"/>
            <a:ext cx="28848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7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endParaRPr/>
          </a:p>
        </p:txBody>
      </p:sp>
      <p:sp>
        <p:nvSpPr>
          <p:cNvPr id="63" name="Google Shape;63;p5"/>
          <p:cNvSpPr txBox="1">
            <a:spLocks noGrp="1"/>
          </p:cNvSpPr>
          <p:nvPr>
            <p:ph type="subTitle" idx="2"/>
          </p:nvPr>
        </p:nvSpPr>
        <p:spPr>
          <a:xfrm>
            <a:off x="5069400" y="2882600"/>
            <a:ext cx="2884800" cy="78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4" name="Google Shape;64;p5"/>
          <p:cNvSpPr txBox="1">
            <a:spLocks noGrp="1"/>
          </p:cNvSpPr>
          <p:nvPr>
            <p:ph type="subTitle" idx="3"/>
          </p:nvPr>
        </p:nvSpPr>
        <p:spPr>
          <a:xfrm>
            <a:off x="1189788" y="2590588"/>
            <a:ext cx="28848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7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endParaRPr/>
          </a:p>
        </p:txBody>
      </p:sp>
      <p:sp>
        <p:nvSpPr>
          <p:cNvPr id="65" name="Google Shape;65;p5"/>
          <p:cNvSpPr txBox="1">
            <a:spLocks noGrp="1"/>
          </p:cNvSpPr>
          <p:nvPr>
            <p:ph type="subTitle" idx="4"/>
          </p:nvPr>
        </p:nvSpPr>
        <p:spPr>
          <a:xfrm>
            <a:off x="1189800" y="2882600"/>
            <a:ext cx="2884800" cy="78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6" name="Google Shape;66;p5"/>
          <p:cNvSpPr/>
          <p:nvPr/>
        </p:nvSpPr>
        <p:spPr>
          <a:xfrm rot="10376871">
            <a:off x="-495921" y="-203555"/>
            <a:ext cx="4143688" cy="1411694"/>
          </a:xfrm>
          <a:custGeom>
            <a:avLst/>
            <a:gdLst/>
            <a:ahLst/>
            <a:cxnLst/>
            <a:rect l="l" t="t" r="r" b="b"/>
            <a:pathLst>
              <a:path w="49839" h="23502" extrusionOk="0">
                <a:moveTo>
                  <a:pt x="12527" y="1"/>
                </a:moveTo>
                <a:cubicBezTo>
                  <a:pt x="11413" y="1"/>
                  <a:pt x="10247" y="125"/>
                  <a:pt x="9017" y="410"/>
                </a:cubicBezTo>
                <a:cubicBezTo>
                  <a:pt x="4486" y="1459"/>
                  <a:pt x="402" y="6325"/>
                  <a:pt x="157" y="11280"/>
                </a:cubicBezTo>
                <a:cubicBezTo>
                  <a:pt x="0" y="14650"/>
                  <a:pt x="1518" y="19694"/>
                  <a:pt x="5468" y="22238"/>
                </a:cubicBezTo>
                <a:cubicBezTo>
                  <a:pt x="6967" y="23186"/>
                  <a:pt x="8215" y="23502"/>
                  <a:pt x="9471" y="23502"/>
                </a:cubicBezTo>
                <a:cubicBezTo>
                  <a:pt x="10404" y="23502"/>
                  <a:pt x="11341" y="23327"/>
                  <a:pt x="12387" y="23109"/>
                </a:cubicBezTo>
                <a:cubicBezTo>
                  <a:pt x="23723" y="20797"/>
                  <a:pt x="35152" y="18016"/>
                  <a:pt x="46692" y="18016"/>
                </a:cubicBezTo>
                <a:cubicBezTo>
                  <a:pt x="47740" y="18016"/>
                  <a:pt x="48789" y="18039"/>
                  <a:pt x="49839" y="18087"/>
                </a:cubicBezTo>
                <a:cubicBezTo>
                  <a:pt x="49214" y="15520"/>
                  <a:pt x="49147" y="12820"/>
                  <a:pt x="48500" y="10253"/>
                </a:cubicBezTo>
                <a:cubicBezTo>
                  <a:pt x="47830" y="7664"/>
                  <a:pt x="46245" y="3624"/>
                  <a:pt x="43723" y="2486"/>
                </a:cubicBezTo>
                <a:cubicBezTo>
                  <a:pt x="43091" y="2196"/>
                  <a:pt x="42479" y="2074"/>
                  <a:pt x="41873" y="2074"/>
                </a:cubicBezTo>
                <a:cubicBezTo>
                  <a:pt x="38847" y="2074"/>
                  <a:pt x="35967" y="5108"/>
                  <a:pt x="31336" y="5276"/>
                </a:cubicBezTo>
                <a:cubicBezTo>
                  <a:pt x="31216" y="5280"/>
                  <a:pt x="31096" y="5282"/>
                  <a:pt x="30977" y="5282"/>
                </a:cubicBezTo>
                <a:cubicBezTo>
                  <a:pt x="24835" y="5282"/>
                  <a:pt x="19797" y="1"/>
                  <a:pt x="12527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67;p5"/>
          <p:cNvSpPr/>
          <p:nvPr/>
        </p:nvSpPr>
        <p:spPr>
          <a:xfrm>
            <a:off x="3812651" y="348974"/>
            <a:ext cx="163500" cy="1635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5"/>
          <p:cNvSpPr/>
          <p:nvPr/>
        </p:nvSpPr>
        <p:spPr>
          <a:xfrm>
            <a:off x="593226" y="838649"/>
            <a:ext cx="98400" cy="987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69;p5"/>
          <p:cNvSpPr/>
          <p:nvPr/>
        </p:nvSpPr>
        <p:spPr>
          <a:xfrm>
            <a:off x="4418776" y="633424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5"/>
          <p:cNvSpPr/>
          <p:nvPr/>
        </p:nvSpPr>
        <p:spPr>
          <a:xfrm>
            <a:off x="2981851" y="250274"/>
            <a:ext cx="98400" cy="987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71;p5"/>
          <p:cNvSpPr/>
          <p:nvPr/>
        </p:nvSpPr>
        <p:spPr>
          <a:xfrm flipH="1">
            <a:off x="-201027" y="-164602"/>
            <a:ext cx="3007352" cy="1244123"/>
          </a:xfrm>
          <a:custGeom>
            <a:avLst/>
            <a:gdLst/>
            <a:ahLst/>
            <a:cxnLst/>
            <a:rect l="l" t="t" r="r" b="b"/>
            <a:pathLst>
              <a:path w="72716" h="43165" extrusionOk="0">
                <a:moveTo>
                  <a:pt x="36506" y="1"/>
                </a:moveTo>
                <a:cubicBezTo>
                  <a:pt x="24983" y="1"/>
                  <a:pt x="13559" y="1174"/>
                  <a:pt x="0" y="3973"/>
                </a:cubicBezTo>
                <a:cubicBezTo>
                  <a:pt x="982" y="6629"/>
                  <a:pt x="1205" y="12052"/>
                  <a:pt x="1853" y="14262"/>
                </a:cubicBezTo>
                <a:cubicBezTo>
                  <a:pt x="3259" y="19194"/>
                  <a:pt x="12610" y="30220"/>
                  <a:pt x="23859" y="33077"/>
                </a:cubicBezTo>
                <a:cubicBezTo>
                  <a:pt x="25907" y="33596"/>
                  <a:pt x="27823" y="33808"/>
                  <a:pt x="29631" y="33808"/>
                </a:cubicBezTo>
                <a:cubicBezTo>
                  <a:pt x="37728" y="33808"/>
                  <a:pt x="43662" y="29551"/>
                  <a:pt x="49622" y="29551"/>
                </a:cubicBezTo>
                <a:cubicBezTo>
                  <a:pt x="50569" y="29551"/>
                  <a:pt x="51516" y="29659"/>
                  <a:pt x="52472" y="29907"/>
                </a:cubicBezTo>
                <a:cubicBezTo>
                  <a:pt x="60284" y="31938"/>
                  <a:pt x="55507" y="42049"/>
                  <a:pt x="72715" y="43165"/>
                </a:cubicBezTo>
                <a:cubicBezTo>
                  <a:pt x="70483" y="29863"/>
                  <a:pt x="71086" y="16270"/>
                  <a:pt x="71689" y="2812"/>
                </a:cubicBezTo>
                <a:cubicBezTo>
                  <a:pt x="58580" y="1069"/>
                  <a:pt x="47498" y="1"/>
                  <a:pt x="3650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72;p5"/>
          <p:cNvSpPr/>
          <p:nvPr/>
        </p:nvSpPr>
        <p:spPr>
          <a:xfrm rot="10800000">
            <a:off x="-259611" y="-297078"/>
            <a:ext cx="2457436" cy="930503"/>
          </a:xfrm>
          <a:custGeom>
            <a:avLst/>
            <a:gdLst/>
            <a:ahLst/>
            <a:cxnLst/>
            <a:rect l="l" t="t" r="r" b="b"/>
            <a:pathLst>
              <a:path w="49839" h="23502" extrusionOk="0">
                <a:moveTo>
                  <a:pt x="12527" y="1"/>
                </a:moveTo>
                <a:cubicBezTo>
                  <a:pt x="11413" y="1"/>
                  <a:pt x="10247" y="125"/>
                  <a:pt x="9017" y="410"/>
                </a:cubicBezTo>
                <a:cubicBezTo>
                  <a:pt x="4486" y="1459"/>
                  <a:pt x="402" y="6325"/>
                  <a:pt x="157" y="11280"/>
                </a:cubicBezTo>
                <a:cubicBezTo>
                  <a:pt x="0" y="14650"/>
                  <a:pt x="1518" y="19694"/>
                  <a:pt x="5468" y="22238"/>
                </a:cubicBezTo>
                <a:cubicBezTo>
                  <a:pt x="6967" y="23186"/>
                  <a:pt x="8215" y="23502"/>
                  <a:pt x="9471" y="23502"/>
                </a:cubicBezTo>
                <a:cubicBezTo>
                  <a:pt x="10404" y="23502"/>
                  <a:pt x="11341" y="23327"/>
                  <a:pt x="12387" y="23109"/>
                </a:cubicBezTo>
                <a:cubicBezTo>
                  <a:pt x="23723" y="20797"/>
                  <a:pt x="35152" y="18016"/>
                  <a:pt x="46692" y="18016"/>
                </a:cubicBezTo>
                <a:cubicBezTo>
                  <a:pt x="47740" y="18016"/>
                  <a:pt x="48789" y="18039"/>
                  <a:pt x="49839" y="18087"/>
                </a:cubicBezTo>
                <a:cubicBezTo>
                  <a:pt x="49214" y="15520"/>
                  <a:pt x="49147" y="12820"/>
                  <a:pt x="48500" y="10253"/>
                </a:cubicBezTo>
                <a:cubicBezTo>
                  <a:pt x="47830" y="7664"/>
                  <a:pt x="46245" y="3624"/>
                  <a:pt x="43723" y="2486"/>
                </a:cubicBezTo>
                <a:cubicBezTo>
                  <a:pt x="43091" y="2196"/>
                  <a:pt x="42479" y="2074"/>
                  <a:pt x="41873" y="2074"/>
                </a:cubicBezTo>
                <a:cubicBezTo>
                  <a:pt x="38847" y="2074"/>
                  <a:pt x="35967" y="5108"/>
                  <a:pt x="31336" y="5276"/>
                </a:cubicBezTo>
                <a:cubicBezTo>
                  <a:pt x="31216" y="5280"/>
                  <a:pt x="31096" y="5282"/>
                  <a:pt x="30977" y="5282"/>
                </a:cubicBezTo>
                <a:cubicBezTo>
                  <a:pt x="24835" y="5282"/>
                  <a:pt x="19797" y="1"/>
                  <a:pt x="12527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p5"/>
          <p:cNvSpPr/>
          <p:nvPr/>
        </p:nvSpPr>
        <p:spPr>
          <a:xfrm rot="-448972">
            <a:off x="5418223" y="3906226"/>
            <a:ext cx="4114989" cy="1394558"/>
          </a:xfrm>
          <a:custGeom>
            <a:avLst/>
            <a:gdLst/>
            <a:ahLst/>
            <a:cxnLst/>
            <a:rect l="l" t="t" r="r" b="b"/>
            <a:pathLst>
              <a:path w="49839" h="23502" extrusionOk="0">
                <a:moveTo>
                  <a:pt x="12527" y="1"/>
                </a:moveTo>
                <a:cubicBezTo>
                  <a:pt x="11413" y="1"/>
                  <a:pt x="10247" y="125"/>
                  <a:pt x="9017" y="410"/>
                </a:cubicBezTo>
                <a:cubicBezTo>
                  <a:pt x="4486" y="1459"/>
                  <a:pt x="402" y="6325"/>
                  <a:pt x="157" y="11280"/>
                </a:cubicBezTo>
                <a:cubicBezTo>
                  <a:pt x="0" y="14650"/>
                  <a:pt x="1518" y="19694"/>
                  <a:pt x="5468" y="22238"/>
                </a:cubicBezTo>
                <a:cubicBezTo>
                  <a:pt x="6967" y="23186"/>
                  <a:pt x="8215" y="23502"/>
                  <a:pt x="9471" y="23502"/>
                </a:cubicBezTo>
                <a:cubicBezTo>
                  <a:pt x="10404" y="23502"/>
                  <a:pt x="11341" y="23327"/>
                  <a:pt x="12387" y="23109"/>
                </a:cubicBezTo>
                <a:cubicBezTo>
                  <a:pt x="23723" y="20797"/>
                  <a:pt x="35152" y="18016"/>
                  <a:pt x="46692" y="18016"/>
                </a:cubicBezTo>
                <a:cubicBezTo>
                  <a:pt x="47740" y="18016"/>
                  <a:pt x="48789" y="18039"/>
                  <a:pt x="49839" y="18087"/>
                </a:cubicBezTo>
                <a:cubicBezTo>
                  <a:pt x="49214" y="15520"/>
                  <a:pt x="49147" y="12820"/>
                  <a:pt x="48500" y="10253"/>
                </a:cubicBezTo>
                <a:cubicBezTo>
                  <a:pt x="47830" y="7664"/>
                  <a:pt x="46245" y="3624"/>
                  <a:pt x="43723" y="2486"/>
                </a:cubicBezTo>
                <a:cubicBezTo>
                  <a:pt x="43091" y="2196"/>
                  <a:pt x="42479" y="2074"/>
                  <a:pt x="41873" y="2074"/>
                </a:cubicBezTo>
                <a:cubicBezTo>
                  <a:pt x="38847" y="2074"/>
                  <a:pt x="35967" y="5108"/>
                  <a:pt x="31336" y="5276"/>
                </a:cubicBezTo>
                <a:cubicBezTo>
                  <a:pt x="31216" y="5280"/>
                  <a:pt x="31096" y="5282"/>
                  <a:pt x="30977" y="5282"/>
                </a:cubicBezTo>
                <a:cubicBezTo>
                  <a:pt x="24835" y="5282"/>
                  <a:pt x="19797" y="1"/>
                  <a:pt x="12527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5"/>
          <p:cNvSpPr/>
          <p:nvPr/>
        </p:nvSpPr>
        <p:spPr>
          <a:xfrm rot="10800000">
            <a:off x="4710711" y="4724448"/>
            <a:ext cx="163500" cy="1635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75;p5"/>
          <p:cNvSpPr/>
          <p:nvPr/>
        </p:nvSpPr>
        <p:spPr>
          <a:xfrm rot="10800000">
            <a:off x="8391336" y="4168473"/>
            <a:ext cx="98400" cy="987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5"/>
          <p:cNvSpPr/>
          <p:nvPr/>
        </p:nvSpPr>
        <p:spPr>
          <a:xfrm rot="10800000">
            <a:off x="5390761" y="4168473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5"/>
          <p:cNvSpPr/>
          <p:nvPr/>
        </p:nvSpPr>
        <p:spPr>
          <a:xfrm rot="10800000">
            <a:off x="6002711" y="4756848"/>
            <a:ext cx="98400" cy="987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78;p5"/>
          <p:cNvSpPr/>
          <p:nvPr/>
        </p:nvSpPr>
        <p:spPr>
          <a:xfrm rot="10800000" flipH="1">
            <a:off x="6276637" y="4026301"/>
            <a:ext cx="3007352" cy="1244123"/>
          </a:xfrm>
          <a:custGeom>
            <a:avLst/>
            <a:gdLst/>
            <a:ahLst/>
            <a:cxnLst/>
            <a:rect l="l" t="t" r="r" b="b"/>
            <a:pathLst>
              <a:path w="72716" h="43165" extrusionOk="0">
                <a:moveTo>
                  <a:pt x="36506" y="1"/>
                </a:moveTo>
                <a:cubicBezTo>
                  <a:pt x="24983" y="1"/>
                  <a:pt x="13559" y="1174"/>
                  <a:pt x="0" y="3973"/>
                </a:cubicBezTo>
                <a:cubicBezTo>
                  <a:pt x="982" y="6629"/>
                  <a:pt x="1205" y="12052"/>
                  <a:pt x="1853" y="14262"/>
                </a:cubicBezTo>
                <a:cubicBezTo>
                  <a:pt x="3259" y="19194"/>
                  <a:pt x="12610" y="30220"/>
                  <a:pt x="23859" y="33077"/>
                </a:cubicBezTo>
                <a:cubicBezTo>
                  <a:pt x="25907" y="33596"/>
                  <a:pt x="27823" y="33808"/>
                  <a:pt x="29631" y="33808"/>
                </a:cubicBezTo>
                <a:cubicBezTo>
                  <a:pt x="37728" y="33808"/>
                  <a:pt x="43662" y="29551"/>
                  <a:pt x="49622" y="29551"/>
                </a:cubicBezTo>
                <a:cubicBezTo>
                  <a:pt x="50569" y="29551"/>
                  <a:pt x="51516" y="29659"/>
                  <a:pt x="52472" y="29907"/>
                </a:cubicBezTo>
                <a:cubicBezTo>
                  <a:pt x="60284" y="31938"/>
                  <a:pt x="55507" y="42049"/>
                  <a:pt x="72715" y="43165"/>
                </a:cubicBezTo>
                <a:cubicBezTo>
                  <a:pt x="70483" y="29863"/>
                  <a:pt x="71086" y="16270"/>
                  <a:pt x="71689" y="2812"/>
                </a:cubicBezTo>
                <a:cubicBezTo>
                  <a:pt x="58580" y="1069"/>
                  <a:pt x="47498" y="1"/>
                  <a:pt x="3650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5"/>
          <p:cNvSpPr/>
          <p:nvPr/>
        </p:nvSpPr>
        <p:spPr>
          <a:xfrm>
            <a:off x="6885137" y="4472397"/>
            <a:ext cx="2457436" cy="930503"/>
          </a:xfrm>
          <a:custGeom>
            <a:avLst/>
            <a:gdLst/>
            <a:ahLst/>
            <a:cxnLst/>
            <a:rect l="l" t="t" r="r" b="b"/>
            <a:pathLst>
              <a:path w="49839" h="23502" extrusionOk="0">
                <a:moveTo>
                  <a:pt x="12527" y="1"/>
                </a:moveTo>
                <a:cubicBezTo>
                  <a:pt x="11413" y="1"/>
                  <a:pt x="10247" y="125"/>
                  <a:pt x="9017" y="410"/>
                </a:cubicBezTo>
                <a:cubicBezTo>
                  <a:pt x="4486" y="1459"/>
                  <a:pt x="402" y="6325"/>
                  <a:pt x="157" y="11280"/>
                </a:cubicBezTo>
                <a:cubicBezTo>
                  <a:pt x="0" y="14650"/>
                  <a:pt x="1518" y="19694"/>
                  <a:pt x="5468" y="22238"/>
                </a:cubicBezTo>
                <a:cubicBezTo>
                  <a:pt x="6967" y="23186"/>
                  <a:pt x="8215" y="23502"/>
                  <a:pt x="9471" y="23502"/>
                </a:cubicBezTo>
                <a:cubicBezTo>
                  <a:pt x="10404" y="23502"/>
                  <a:pt x="11341" y="23327"/>
                  <a:pt x="12387" y="23109"/>
                </a:cubicBezTo>
                <a:cubicBezTo>
                  <a:pt x="23723" y="20797"/>
                  <a:pt x="35152" y="18016"/>
                  <a:pt x="46692" y="18016"/>
                </a:cubicBezTo>
                <a:cubicBezTo>
                  <a:pt x="47740" y="18016"/>
                  <a:pt x="48789" y="18039"/>
                  <a:pt x="49839" y="18087"/>
                </a:cubicBezTo>
                <a:cubicBezTo>
                  <a:pt x="49214" y="15520"/>
                  <a:pt x="49147" y="12820"/>
                  <a:pt x="48500" y="10253"/>
                </a:cubicBezTo>
                <a:cubicBezTo>
                  <a:pt x="47830" y="7664"/>
                  <a:pt x="46245" y="3624"/>
                  <a:pt x="43723" y="2486"/>
                </a:cubicBezTo>
                <a:cubicBezTo>
                  <a:pt x="43091" y="2196"/>
                  <a:pt x="42479" y="2074"/>
                  <a:pt x="41873" y="2074"/>
                </a:cubicBezTo>
                <a:cubicBezTo>
                  <a:pt x="38847" y="2074"/>
                  <a:pt x="35967" y="5108"/>
                  <a:pt x="31336" y="5276"/>
                </a:cubicBezTo>
                <a:cubicBezTo>
                  <a:pt x="31216" y="5280"/>
                  <a:pt x="31096" y="5282"/>
                  <a:pt x="30977" y="5282"/>
                </a:cubicBezTo>
                <a:cubicBezTo>
                  <a:pt x="24835" y="5282"/>
                  <a:pt x="19797" y="1"/>
                  <a:pt x="12527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6"/>
          <p:cNvSpPr txBox="1">
            <a:spLocks noGrp="1"/>
          </p:cNvSpPr>
          <p:nvPr>
            <p:ph type="title"/>
          </p:nvPr>
        </p:nvSpPr>
        <p:spPr>
          <a:xfrm>
            <a:off x="540000" y="363275"/>
            <a:ext cx="806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82" name="Google Shape;82;p6"/>
          <p:cNvSpPr/>
          <p:nvPr/>
        </p:nvSpPr>
        <p:spPr>
          <a:xfrm>
            <a:off x="6082076" y="-118290"/>
            <a:ext cx="3204343" cy="1651139"/>
          </a:xfrm>
          <a:custGeom>
            <a:avLst/>
            <a:gdLst/>
            <a:ahLst/>
            <a:cxnLst/>
            <a:rect l="l" t="t" r="r" b="b"/>
            <a:pathLst>
              <a:path w="64695" h="36451" extrusionOk="0">
                <a:moveTo>
                  <a:pt x="5503" y="0"/>
                </a:moveTo>
                <a:cubicBezTo>
                  <a:pt x="2589" y="0"/>
                  <a:pt x="1" y="186"/>
                  <a:pt x="237" y="874"/>
                </a:cubicBezTo>
                <a:cubicBezTo>
                  <a:pt x="460" y="1499"/>
                  <a:pt x="4411" y="2169"/>
                  <a:pt x="5259" y="2593"/>
                </a:cubicBezTo>
                <a:cubicBezTo>
                  <a:pt x="7178" y="3552"/>
                  <a:pt x="8897" y="4869"/>
                  <a:pt x="10325" y="6454"/>
                </a:cubicBezTo>
                <a:cubicBezTo>
                  <a:pt x="13673" y="10092"/>
                  <a:pt x="16619" y="21050"/>
                  <a:pt x="24989" y="22345"/>
                </a:cubicBezTo>
                <a:cubicBezTo>
                  <a:pt x="25398" y="22407"/>
                  <a:pt x="25804" y="22437"/>
                  <a:pt x="26206" y="22437"/>
                </a:cubicBezTo>
                <a:cubicBezTo>
                  <a:pt x="31849" y="22437"/>
                  <a:pt x="36809" y="16669"/>
                  <a:pt x="38871" y="15314"/>
                </a:cubicBezTo>
                <a:cubicBezTo>
                  <a:pt x="39863" y="14681"/>
                  <a:pt x="40996" y="14362"/>
                  <a:pt x="42135" y="14362"/>
                </a:cubicBezTo>
                <a:cubicBezTo>
                  <a:pt x="43201" y="14362"/>
                  <a:pt x="44272" y="14642"/>
                  <a:pt x="45232" y="15203"/>
                </a:cubicBezTo>
                <a:cubicBezTo>
                  <a:pt x="49027" y="17502"/>
                  <a:pt x="49071" y="22858"/>
                  <a:pt x="50634" y="27010"/>
                </a:cubicBezTo>
                <a:cubicBezTo>
                  <a:pt x="52642" y="32143"/>
                  <a:pt x="57307" y="35759"/>
                  <a:pt x="62775" y="36450"/>
                </a:cubicBezTo>
                <a:cubicBezTo>
                  <a:pt x="62396" y="25269"/>
                  <a:pt x="63043" y="14065"/>
                  <a:pt x="64694" y="2994"/>
                </a:cubicBezTo>
                <a:cubicBezTo>
                  <a:pt x="57530" y="1745"/>
                  <a:pt x="50232" y="1499"/>
                  <a:pt x="42978" y="1254"/>
                </a:cubicBezTo>
                <a:cubicBezTo>
                  <a:pt x="32957" y="896"/>
                  <a:pt x="22936" y="562"/>
                  <a:pt x="12914" y="249"/>
                </a:cubicBezTo>
                <a:cubicBezTo>
                  <a:pt x="12140" y="215"/>
                  <a:pt x="8634" y="0"/>
                  <a:pt x="5503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6"/>
          <p:cNvSpPr/>
          <p:nvPr/>
        </p:nvSpPr>
        <p:spPr>
          <a:xfrm rot="10800000">
            <a:off x="6965676" y="-72669"/>
            <a:ext cx="2420522" cy="1034218"/>
          </a:xfrm>
          <a:custGeom>
            <a:avLst/>
            <a:gdLst/>
            <a:ahLst/>
            <a:cxnLst/>
            <a:rect l="l" t="t" r="r" b="b"/>
            <a:pathLst>
              <a:path w="143993" h="61524" extrusionOk="0">
                <a:moveTo>
                  <a:pt x="25900" y="1"/>
                </a:moveTo>
                <a:cubicBezTo>
                  <a:pt x="11671" y="1"/>
                  <a:pt x="1" y="8596"/>
                  <a:pt x="1" y="8596"/>
                </a:cubicBezTo>
                <a:lnTo>
                  <a:pt x="186" y="61523"/>
                </a:lnTo>
                <a:lnTo>
                  <a:pt x="143993" y="61523"/>
                </a:lnTo>
                <a:cubicBezTo>
                  <a:pt x="138074" y="43327"/>
                  <a:pt x="128448" y="39288"/>
                  <a:pt x="117124" y="39288"/>
                </a:cubicBezTo>
                <a:cubicBezTo>
                  <a:pt x="108085" y="39288"/>
                  <a:pt x="97965" y="41861"/>
                  <a:pt x="87783" y="41861"/>
                </a:cubicBezTo>
                <a:cubicBezTo>
                  <a:pt x="83897" y="41861"/>
                  <a:pt x="80003" y="41486"/>
                  <a:pt x="76156" y="40451"/>
                </a:cubicBezTo>
                <a:cubicBezTo>
                  <a:pt x="58842" y="35830"/>
                  <a:pt x="64326" y="18763"/>
                  <a:pt x="43685" y="5269"/>
                </a:cubicBezTo>
                <a:cubicBezTo>
                  <a:pt x="37737" y="1386"/>
                  <a:pt x="31612" y="1"/>
                  <a:pt x="2590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6"/>
          <p:cNvSpPr/>
          <p:nvPr/>
        </p:nvSpPr>
        <p:spPr>
          <a:xfrm rot="10484947" flipH="1">
            <a:off x="7999385" y="-411807"/>
            <a:ext cx="1843431" cy="869285"/>
          </a:xfrm>
          <a:custGeom>
            <a:avLst/>
            <a:gdLst/>
            <a:ahLst/>
            <a:cxnLst/>
            <a:rect l="l" t="t" r="r" b="b"/>
            <a:pathLst>
              <a:path w="49839" h="23502" extrusionOk="0">
                <a:moveTo>
                  <a:pt x="12527" y="1"/>
                </a:moveTo>
                <a:cubicBezTo>
                  <a:pt x="11413" y="1"/>
                  <a:pt x="10247" y="125"/>
                  <a:pt x="9017" y="410"/>
                </a:cubicBezTo>
                <a:cubicBezTo>
                  <a:pt x="4486" y="1459"/>
                  <a:pt x="402" y="6325"/>
                  <a:pt x="157" y="11280"/>
                </a:cubicBezTo>
                <a:cubicBezTo>
                  <a:pt x="0" y="14650"/>
                  <a:pt x="1518" y="19694"/>
                  <a:pt x="5468" y="22238"/>
                </a:cubicBezTo>
                <a:cubicBezTo>
                  <a:pt x="6967" y="23186"/>
                  <a:pt x="8215" y="23502"/>
                  <a:pt x="9471" y="23502"/>
                </a:cubicBezTo>
                <a:cubicBezTo>
                  <a:pt x="10404" y="23502"/>
                  <a:pt x="11341" y="23327"/>
                  <a:pt x="12387" y="23109"/>
                </a:cubicBezTo>
                <a:cubicBezTo>
                  <a:pt x="23723" y="20797"/>
                  <a:pt x="35152" y="18016"/>
                  <a:pt x="46692" y="18016"/>
                </a:cubicBezTo>
                <a:cubicBezTo>
                  <a:pt x="47740" y="18016"/>
                  <a:pt x="48789" y="18039"/>
                  <a:pt x="49839" y="18087"/>
                </a:cubicBezTo>
                <a:cubicBezTo>
                  <a:pt x="49214" y="15520"/>
                  <a:pt x="49147" y="12820"/>
                  <a:pt x="48500" y="10253"/>
                </a:cubicBezTo>
                <a:cubicBezTo>
                  <a:pt x="47830" y="7664"/>
                  <a:pt x="46245" y="3624"/>
                  <a:pt x="43723" y="2486"/>
                </a:cubicBezTo>
                <a:cubicBezTo>
                  <a:pt x="43091" y="2196"/>
                  <a:pt x="42479" y="2074"/>
                  <a:pt x="41873" y="2074"/>
                </a:cubicBezTo>
                <a:cubicBezTo>
                  <a:pt x="38847" y="2074"/>
                  <a:pt x="35967" y="5108"/>
                  <a:pt x="31336" y="5276"/>
                </a:cubicBezTo>
                <a:cubicBezTo>
                  <a:pt x="31216" y="5280"/>
                  <a:pt x="31096" y="5282"/>
                  <a:pt x="30977" y="5282"/>
                </a:cubicBezTo>
                <a:cubicBezTo>
                  <a:pt x="24835" y="5282"/>
                  <a:pt x="19797" y="1"/>
                  <a:pt x="12527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85;p6"/>
          <p:cNvSpPr/>
          <p:nvPr/>
        </p:nvSpPr>
        <p:spPr>
          <a:xfrm rot="10800000">
            <a:off x="7222138" y="458246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6"/>
          <p:cNvSpPr/>
          <p:nvPr/>
        </p:nvSpPr>
        <p:spPr>
          <a:xfrm rot="10800000">
            <a:off x="8177150" y="697159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6"/>
          <p:cNvSpPr/>
          <p:nvPr/>
        </p:nvSpPr>
        <p:spPr>
          <a:xfrm rot="10800000">
            <a:off x="8947925" y="1581934"/>
            <a:ext cx="98400" cy="987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7"/>
          <p:cNvSpPr txBox="1">
            <a:spLocks noGrp="1"/>
          </p:cNvSpPr>
          <p:nvPr>
            <p:ph type="title"/>
          </p:nvPr>
        </p:nvSpPr>
        <p:spPr>
          <a:xfrm>
            <a:off x="478950" y="1922950"/>
            <a:ext cx="4860000" cy="8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90" name="Google Shape;90;p7"/>
          <p:cNvSpPr txBox="1">
            <a:spLocks noGrp="1"/>
          </p:cNvSpPr>
          <p:nvPr>
            <p:ph type="subTitle" idx="1"/>
          </p:nvPr>
        </p:nvSpPr>
        <p:spPr>
          <a:xfrm>
            <a:off x="479050" y="2757125"/>
            <a:ext cx="4860000" cy="491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6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7"/>
          <p:cNvSpPr/>
          <p:nvPr/>
        </p:nvSpPr>
        <p:spPr>
          <a:xfrm rot="-10667561">
            <a:off x="305871" y="4396335"/>
            <a:ext cx="4818716" cy="780968"/>
          </a:xfrm>
          <a:custGeom>
            <a:avLst/>
            <a:gdLst/>
            <a:ahLst/>
            <a:cxnLst/>
            <a:rect l="l" t="t" r="r" b="b"/>
            <a:pathLst>
              <a:path w="79484" h="14785" extrusionOk="0">
                <a:moveTo>
                  <a:pt x="64823" y="0"/>
                </a:moveTo>
                <a:cubicBezTo>
                  <a:pt x="56730" y="0"/>
                  <a:pt x="48629" y="357"/>
                  <a:pt x="40537" y="566"/>
                </a:cubicBezTo>
                <a:cubicBezTo>
                  <a:pt x="32882" y="767"/>
                  <a:pt x="25204" y="856"/>
                  <a:pt x="17548" y="856"/>
                </a:cubicBezTo>
                <a:lnTo>
                  <a:pt x="6188" y="856"/>
                </a:lnTo>
                <a:cubicBezTo>
                  <a:pt x="5806" y="856"/>
                  <a:pt x="5327" y="841"/>
                  <a:pt x="4808" y="841"/>
                </a:cubicBezTo>
                <a:cubicBezTo>
                  <a:pt x="2720" y="841"/>
                  <a:pt x="0" y="1085"/>
                  <a:pt x="519" y="3534"/>
                </a:cubicBezTo>
                <a:cubicBezTo>
                  <a:pt x="1166" y="6614"/>
                  <a:pt x="4269" y="9560"/>
                  <a:pt x="6746" y="11190"/>
                </a:cubicBezTo>
                <a:cubicBezTo>
                  <a:pt x="10540" y="13712"/>
                  <a:pt x="15160" y="14738"/>
                  <a:pt x="19713" y="14783"/>
                </a:cubicBezTo>
                <a:cubicBezTo>
                  <a:pt x="19807" y="14784"/>
                  <a:pt x="19901" y="14784"/>
                  <a:pt x="19995" y="14784"/>
                </a:cubicBezTo>
                <a:cubicBezTo>
                  <a:pt x="22334" y="14784"/>
                  <a:pt x="24671" y="14518"/>
                  <a:pt x="26967" y="14024"/>
                </a:cubicBezTo>
                <a:cubicBezTo>
                  <a:pt x="29891" y="13377"/>
                  <a:pt x="32703" y="12350"/>
                  <a:pt x="35515" y="11324"/>
                </a:cubicBezTo>
                <a:cubicBezTo>
                  <a:pt x="42724" y="8712"/>
                  <a:pt x="50045" y="6235"/>
                  <a:pt x="57633" y="5141"/>
                </a:cubicBezTo>
                <a:cubicBezTo>
                  <a:pt x="61727" y="4546"/>
                  <a:pt x="65864" y="4360"/>
                  <a:pt x="70011" y="4360"/>
                </a:cubicBezTo>
                <a:cubicBezTo>
                  <a:pt x="73167" y="4360"/>
                  <a:pt x="76330" y="4468"/>
                  <a:pt x="79484" y="4583"/>
                </a:cubicBezTo>
                <a:cubicBezTo>
                  <a:pt x="79461" y="3222"/>
                  <a:pt x="79439" y="1860"/>
                  <a:pt x="79439" y="499"/>
                </a:cubicBezTo>
                <a:cubicBezTo>
                  <a:pt x="74572" y="130"/>
                  <a:pt x="69699" y="0"/>
                  <a:pt x="6482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7"/>
          <p:cNvSpPr/>
          <p:nvPr/>
        </p:nvSpPr>
        <p:spPr>
          <a:xfrm rot="10800000">
            <a:off x="402459" y="4303597"/>
            <a:ext cx="2393629" cy="966464"/>
          </a:xfrm>
          <a:custGeom>
            <a:avLst/>
            <a:gdLst/>
            <a:ahLst/>
            <a:cxnLst/>
            <a:rect l="l" t="t" r="r" b="b"/>
            <a:pathLst>
              <a:path w="72716" h="43165" extrusionOk="0">
                <a:moveTo>
                  <a:pt x="36506" y="1"/>
                </a:moveTo>
                <a:cubicBezTo>
                  <a:pt x="24983" y="1"/>
                  <a:pt x="13559" y="1174"/>
                  <a:pt x="0" y="3973"/>
                </a:cubicBezTo>
                <a:cubicBezTo>
                  <a:pt x="982" y="6629"/>
                  <a:pt x="1205" y="12052"/>
                  <a:pt x="1853" y="14262"/>
                </a:cubicBezTo>
                <a:cubicBezTo>
                  <a:pt x="3259" y="19194"/>
                  <a:pt x="12610" y="30220"/>
                  <a:pt x="23859" y="33077"/>
                </a:cubicBezTo>
                <a:cubicBezTo>
                  <a:pt x="25907" y="33596"/>
                  <a:pt x="27823" y="33808"/>
                  <a:pt x="29631" y="33808"/>
                </a:cubicBezTo>
                <a:cubicBezTo>
                  <a:pt x="37728" y="33808"/>
                  <a:pt x="43662" y="29551"/>
                  <a:pt x="49622" y="29551"/>
                </a:cubicBezTo>
                <a:cubicBezTo>
                  <a:pt x="50569" y="29551"/>
                  <a:pt x="51516" y="29659"/>
                  <a:pt x="52472" y="29907"/>
                </a:cubicBezTo>
                <a:cubicBezTo>
                  <a:pt x="60284" y="31938"/>
                  <a:pt x="55507" y="42049"/>
                  <a:pt x="72715" y="43165"/>
                </a:cubicBezTo>
                <a:cubicBezTo>
                  <a:pt x="70483" y="29863"/>
                  <a:pt x="71086" y="16270"/>
                  <a:pt x="71689" y="2812"/>
                </a:cubicBezTo>
                <a:cubicBezTo>
                  <a:pt x="58580" y="1069"/>
                  <a:pt x="47498" y="1"/>
                  <a:pt x="3650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7"/>
          <p:cNvSpPr/>
          <p:nvPr/>
        </p:nvSpPr>
        <p:spPr>
          <a:xfrm>
            <a:off x="-272112" y="4159112"/>
            <a:ext cx="2096898" cy="989152"/>
          </a:xfrm>
          <a:custGeom>
            <a:avLst/>
            <a:gdLst/>
            <a:ahLst/>
            <a:cxnLst/>
            <a:rect l="l" t="t" r="r" b="b"/>
            <a:pathLst>
              <a:path w="143993" h="61524" extrusionOk="0">
                <a:moveTo>
                  <a:pt x="25900" y="1"/>
                </a:moveTo>
                <a:cubicBezTo>
                  <a:pt x="11671" y="1"/>
                  <a:pt x="1" y="8596"/>
                  <a:pt x="1" y="8596"/>
                </a:cubicBezTo>
                <a:lnTo>
                  <a:pt x="186" y="61523"/>
                </a:lnTo>
                <a:lnTo>
                  <a:pt x="143993" y="61523"/>
                </a:lnTo>
                <a:cubicBezTo>
                  <a:pt x="138074" y="43327"/>
                  <a:pt x="128448" y="39288"/>
                  <a:pt x="117124" y="39288"/>
                </a:cubicBezTo>
                <a:cubicBezTo>
                  <a:pt x="108085" y="39288"/>
                  <a:pt x="97965" y="41861"/>
                  <a:pt x="87783" y="41861"/>
                </a:cubicBezTo>
                <a:cubicBezTo>
                  <a:pt x="83897" y="41861"/>
                  <a:pt x="80003" y="41486"/>
                  <a:pt x="76156" y="40451"/>
                </a:cubicBezTo>
                <a:cubicBezTo>
                  <a:pt x="58842" y="35830"/>
                  <a:pt x="64326" y="18763"/>
                  <a:pt x="43685" y="5269"/>
                </a:cubicBezTo>
                <a:cubicBezTo>
                  <a:pt x="37737" y="1386"/>
                  <a:pt x="31612" y="1"/>
                  <a:pt x="2590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7"/>
          <p:cNvSpPr/>
          <p:nvPr/>
        </p:nvSpPr>
        <p:spPr>
          <a:xfrm>
            <a:off x="5246676" y="4820774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7"/>
          <p:cNvSpPr/>
          <p:nvPr/>
        </p:nvSpPr>
        <p:spPr>
          <a:xfrm>
            <a:off x="402451" y="3952199"/>
            <a:ext cx="98400" cy="987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7"/>
          <p:cNvSpPr/>
          <p:nvPr/>
        </p:nvSpPr>
        <p:spPr>
          <a:xfrm>
            <a:off x="1153051" y="4390624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7"/>
          <p:cNvSpPr/>
          <p:nvPr/>
        </p:nvSpPr>
        <p:spPr>
          <a:xfrm>
            <a:off x="2859751" y="4737474"/>
            <a:ext cx="98400" cy="987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7"/>
          <p:cNvSpPr/>
          <p:nvPr/>
        </p:nvSpPr>
        <p:spPr>
          <a:xfrm rot="-132439" flipH="1">
            <a:off x="305871" y="-39916"/>
            <a:ext cx="4818716" cy="780968"/>
          </a:xfrm>
          <a:custGeom>
            <a:avLst/>
            <a:gdLst/>
            <a:ahLst/>
            <a:cxnLst/>
            <a:rect l="l" t="t" r="r" b="b"/>
            <a:pathLst>
              <a:path w="79484" h="14785" extrusionOk="0">
                <a:moveTo>
                  <a:pt x="64823" y="0"/>
                </a:moveTo>
                <a:cubicBezTo>
                  <a:pt x="56730" y="0"/>
                  <a:pt x="48629" y="357"/>
                  <a:pt x="40537" y="566"/>
                </a:cubicBezTo>
                <a:cubicBezTo>
                  <a:pt x="32882" y="767"/>
                  <a:pt x="25204" y="856"/>
                  <a:pt x="17548" y="856"/>
                </a:cubicBezTo>
                <a:lnTo>
                  <a:pt x="6188" y="856"/>
                </a:lnTo>
                <a:cubicBezTo>
                  <a:pt x="5806" y="856"/>
                  <a:pt x="5327" y="841"/>
                  <a:pt x="4808" y="841"/>
                </a:cubicBezTo>
                <a:cubicBezTo>
                  <a:pt x="2720" y="841"/>
                  <a:pt x="0" y="1085"/>
                  <a:pt x="519" y="3534"/>
                </a:cubicBezTo>
                <a:cubicBezTo>
                  <a:pt x="1166" y="6614"/>
                  <a:pt x="4269" y="9560"/>
                  <a:pt x="6746" y="11190"/>
                </a:cubicBezTo>
                <a:cubicBezTo>
                  <a:pt x="10540" y="13712"/>
                  <a:pt x="15160" y="14738"/>
                  <a:pt x="19713" y="14783"/>
                </a:cubicBezTo>
                <a:cubicBezTo>
                  <a:pt x="19807" y="14784"/>
                  <a:pt x="19901" y="14784"/>
                  <a:pt x="19995" y="14784"/>
                </a:cubicBezTo>
                <a:cubicBezTo>
                  <a:pt x="22334" y="14784"/>
                  <a:pt x="24671" y="14518"/>
                  <a:pt x="26967" y="14024"/>
                </a:cubicBezTo>
                <a:cubicBezTo>
                  <a:pt x="29891" y="13377"/>
                  <a:pt x="32703" y="12350"/>
                  <a:pt x="35515" y="11324"/>
                </a:cubicBezTo>
                <a:cubicBezTo>
                  <a:pt x="42724" y="8712"/>
                  <a:pt x="50045" y="6235"/>
                  <a:pt x="57633" y="5141"/>
                </a:cubicBezTo>
                <a:cubicBezTo>
                  <a:pt x="61727" y="4546"/>
                  <a:pt x="65864" y="4360"/>
                  <a:pt x="70011" y="4360"/>
                </a:cubicBezTo>
                <a:cubicBezTo>
                  <a:pt x="73167" y="4360"/>
                  <a:pt x="76330" y="4468"/>
                  <a:pt x="79484" y="4583"/>
                </a:cubicBezTo>
                <a:cubicBezTo>
                  <a:pt x="79461" y="3222"/>
                  <a:pt x="79439" y="1860"/>
                  <a:pt x="79439" y="499"/>
                </a:cubicBezTo>
                <a:cubicBezTo>
                  <a:pt x="74572" y="130"/>
                  <a:pt x="69699" y="0"/>
                  <a:pt x="6482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7"/>
          <p:cNvSpPr/>
          <p:nvPr/>
        </p:nvSpPr>
        <p:spPr>
          <a:xfrm flipH="1">
            <a:off x="402459" y="-132676"/>
            <a:ext cx="2393629" cy="966464"/>
          </a:xfrm>
          <a:custGeom>
            <a:avLst/>
            <a:gdLst/>
            <a:ahLst/>
            <a:cxnLst/>
            <a:rect l="l" t="t" r="r" b="b"/>
            <a:pathLst>
              <a:path w="72716" h="43165" extrusionOk="0">
                <a:moveTo>
                  <a:pt x="36506" y="1"/>
                </a:moveTo>
                <a:cubicBezTo>
                  <a:pt x="24983" y="1"/>
                  <a:pt x="13559" y="1174"/>
                  <a:pt x="0" y="3973"/>
                </a:cubicBezTo>
                <a:cubicBezTo>
                  <a:pt x="982" y="6629"/>
                  <a:pt x="1205" y="12052"/>
                  <a:pt x="1853" y="14262"/>
                </a:cubicBezTo>
                <a:cubicBezTo>
                  <a:pt x="3259" y="19194"/>
                  <a:pt x="12610" y="30220"/>
                  <a:pt x="23859" y="33077"/>
                </a:cubicBezTo>
                <a:cubicBezTo>
                  <a:pt x="25907" y="33596"/>
                  <a:pt x="27823" y="33808"/>
                  <a:pt x="29631" y="33808"/>
                </a:cubicBezTo>
                <a:cubicBezTo>
                  <a:pt x="37728" y="33808"/>
                  <a:pt x="43662" y="29551"/>
                  <a:pt x="49622" y="29551"/>
                </a:cubicBezTo>
                <a:cubicBezTo>
                  <a:pt x="50569" y="29551"/>
                  <a:pt x="51516" y="29659"/>
                  <a:pt x="52472" y="29907"/>
                </a:cubicBezTo>
                <a:cubicBezTo>
                  <a:pt x="60284" y="31938"/>
                  <a:pt x="55507" y="42049"/>
                  <a:pt x="72715" y="43165"/>
                </a:cubicBezTo>
                <a:cubicBezTo>
                  <a:pt x="70483" y="29863"/>
                  <a:pt x="71086" y="16270"/>
                  <a:pt x="71689" y="2812"/>
                </a:cubicBezTo>
                <a:cubicBezTo>
                  <a:pt x="58580" y="1069"/>
                  <a:pt x="47498" y="1"/>
                  <a:pt x="3650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7"/>
          <p:cNvSpPr/>
          <p:nvPr/>
        </p:nvSpPr>
        <p:spPr>
          <a:xfrm rot="10800000" flipH="1">
            <a:off x="-272112" y="-10878"/>
            <a:ext cx="2096898" cy="989152"/>
          </a:xfrm>
          <a:custGeom>
            <a:avLst/>
            <a:gdLst/>
            <a:ahLst/>
            <a:cxnLst/>
            <a:rect l="l" t="t" r="r" b="b"/>
            <a:pathLst>
              <a:path w="143993" h="61524" extrusionOk="0">
                <a:moveTo>
                  <a:pt x="25900" y="1"/>
                </a:moveTo>
                <a:cubicBezTo>
                  <a:pt x="11671" y="1"/>
                  <a:pt x="1" y="8596"/>
                  <a:pt x="1" y="8596"/>
                </a:cubicBezTo>
                <a:lnTo>
                  <a:pt x="186" y="61523"/>
                </a:lnTo>
                <a:lnTo>
                  <a:pt x="143993" y="61523"/>
                </a:lnTo>
                <a:cubicBezTo>
                  <a:pt x="138074" y="43327"/>
                  <a:pt x="128448" y="39288"/>
                  <a:pt x="117124" y="39288"/>
                </a:cubicBezTo>
                <a:cubicBezTo>
                  <a:pt x="108085" y="39288"/>
                  <a:pt x="97965" y="41861"/>
                  <a:pt x="87783" y="41861"/>
                </a:cubicBezTo>
                <a:cubicBezTo>
                  <a:pt x="83897" y="41861"/>
                  <a:pt x="80003" y="41486"/>
                  <a:pt x="76156" y="40451"/>
                </a:cubicBezTo>
                <a:cubicBezTo>
                  <a:pt x="58842" y="35830"/>
                  <a:pt x="64326" y="18763"/>
                  <a:pt x="43685" y="5269"/>
                </a:cubicBezTo>
                <a:cubicBezTo>
                  <a:pt x="37737" y="1386"/>
                  <a:pt x="31612" y="1"/>
                  <a:pt x="2590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7"/>
          <p:cNvSpPr/>
          <p:nvPr/>
        </p:nvSpPr>
        <p:spPr>
          <a:xfrm rot="10800000" flipH="1">
            <a:off x="402451" y="1086487"/>
            <a:ext cx="98400" cy="987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7"/>
          <p:cNvSpPr/>
          <p:nvPr/>
        </p:nvSpPr>
        <p:spPr>
          <a:xfrm rot="10800000" flipH="1">
            <a:off x="1153051" y="648062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7"/>
          <p:cNvSpPr/>
          <p:nvPr/>
        </p:nvSpPr>
        <p:spPr>
          <a:xfrm rot="10800000" flipH="1">
            <a:off x="2859751" y="301212"/>
            <a:ext cx="98400" cy="987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7"/>
          <p:cNvSpPr/>
          <p:nvPr/>
        </p:nvSpPr>
        <p:spPr>
          <a:xfrm rot="10800000" flipH="1">
            <a:off x="5246676" y="153112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8"/>
          <p:cNvSpPr txBox="1">
            <a:spLocks noGrp="1"/>
          </p:cNvSpPr>
          <p:nvPr>
            <p:ph type="title"/>
          </p:nvPr>
        </p:nvSpPr>
        <p:spPr>
          <a:xfrm>
            <a:off x="1388100" y="1076025"/>
            <a:ext cx="6367800" cy="283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95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07" name="Google Shape;107;p8"/>
          <p:cNvSpPr/>
          <p:nvPr/>
        </p:nvSpPr>
        <p:spPr>
          <a:xfrm flipH="1">
            <a:off x="-426404" y="-84700"/>
            <a:ext cx="6890071" cy="880003"/>
          </a:xfrm>
          <a:custGeom>
            <a:avLst/>
            <a:gdLst/>
            <a:ahLst/>
            <a:cxnLst/>
            <a:rect l="l" t="t" r="r" b="b"/>
            <a:pathLst>
              <a:path w="79484" h="14785" extrusionOk="0">
                <a:moveTo>
                  <a:pt x="64823" y="0"/>
                </a:moveTo>
                <a:cubicBezTo>
                  <a:pt x="56730" y="0"/>
                  <a:pt x="48629" y="357"/>
                  <a:pt x="40537" y="566"/>
                </a:cubicBezTo>
                <a:cubicBezTo>
                  <a:pt x="32882" y="767"/>
                  <a:pt x="25204" y="856"/>
                  <a:pt x="17548" y="856"/>
                </a:cubicBezTo>
                <a:lnTo>
                  <a:pt x="6188" y="856"/>
                </a:lnTo>
                <a:cubicBezTo>
                  <a:pt x="5806" y="856"/>
                  <a:pt x="5327" y="841"/>
                  <a:pt x="4808" y="841"/>
                </a:cubicBezTo>
                <a:cubicBezTo>
                  <a:pt x="2720" y="841"/>
                  <a:pt x="0" y="1085"/>
                  <a:pt x="519" y="3534"/>
                </a:cubicBezTo>
                <a:cubicBezTo>
                  <a:pt x="1166" y="6614"/>
                  <a:pt x="4269" y="9560"/>
                  <a:pt x="6746" y="11190"/>
                </a:cubicBezTo>
                <a:cubicBezTo>
                  <a:pt x="10540" y="13712"/>
                  <a:pt x="15160" y="14738"/>
                  <a:pt x="19713" y="14783"/>
                </a:cubicBezTo>
                <a:cubicBezTo>
                  <a:pt x="19807" y="14784"/>
                  <a:pt x="19901" y="14784"/>
                  <a:pt x="19995" y="14784"/>
                </a:cubicBezTo>
                <a:cubicBezTo>
                  <a:pt x="22334" y="14784"/>
                  <a:pt x="24671" y="14518"/>
                  <a:pt x="26967" y="14024"/>
                </a:cubicBezTo>
                <a:cubicBezTo>
                  <a:pt x="29891" y="13377"/>
                  <a:pt x="32703" y="12350"/>
                  <a:pt x="35515" y="11324"/>
                </a:cubicBezTo>
                <a:cubicBezTo>
                  <a:pt x="42724" y="8712"/>
                  <a:pt x="50045" y="6235"/>
                  <a:pt x="57633" y="5141"/>
                </a:cubicBezTo>
                <a:cubicBezTo>
                  <a:pt x="61727" y="4546"/>
                  <a:pt x="65864" y="4360"/>
                  <a:pt x="70011" y="4360"/>
                </a:cubicBezTo>
                <a:cubicBezTo>
                  <a:pt x="73167" y="4360"/>
                  <a:pt x="76330" y="4468"/>
                  <a:pt x="79484" y="4583"/>
                </a:cubicBezTo>
                <a:cubicBezTo>
                  <a:pt x="79461" y="3222"/>
                  <a:pt x="79439" y="1860"/>
                  <a:pt x="79439" y="499"/>
                </a:cubicBezTo>
                <a:cubicBezTo>
                  <a:pt x="74572" y="130"/>
                  <a:pt x="69699" y="0"/>
                  <a:pt x="6482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8"/>
          <p:cNvSpPr/>
          <p:nvPr/>
        </p:nvSpPr>
        <p:spPr>
          <a:xfrm rot="10800000">
            <a:off x="-294784" y="-365201"/>
            <a:ext cx="3086654" cy="972101"/>
          </a:xfrm>
          <a:custGeom>
            <a:avLst/>
            <a:gdLst/>
            <a:ahLst/>
            <a:cxnLst/>
            <a:rect l="l" t="t" r="r" b="b"/>
            <a:pathLst>
              <a:path w="49839" h="23502" extrusionOk="0">
                <a:moveTo>
                  <a:pt x="12527" y="1"/>
                </a:moveTo>
                <a:cubicBezTo>
                  <a:pt x="11413" y="1"/>
                  <a:pt x="10247" y="125"/>
                  <a:pt x="9017" y="410"/>
                </a:cubicBezTo>
                <a:cubicBezTo>
                  <a:pt x="4486" y="1459"/>
                  <a:pt x="402" y="6325"/>
                  <a:pt x="157" y="11280"/>
                </a:cubicBezTo>
                <a:cubicBezTo>
                  <a:pt x="0" y="14650"/>
                  <a:pt x="1518" y="19694"/>
                  <a:pt x="5468" y="22238"/>
                </a:cubicBezTo>
                <a:cubicBezTo>
                  <a:pt x="6967" y="23186"/>
                  <a:pt x="8215" y="23502"/>
                  <a:pt x="9471" y="23502"/>
                </a:cubicBezTo>
                <a:cubicBezTo>
                  <a:pt x="10404" y="23502"/>
                  <a:pt x="11341" y="23327"/>
                  <a:pt x="12387" y="23109"/>
                </a:cubicBezTo>
                <a:cubicBezTo>
                  <a:pt x="23723" y="20797"/>
                  <a:pt x="35152" y="18016"/>
                  <a:pt x="46692" y="18016"/>
                </a:cubicBezTo>
                <a:cubicBezTo>
                  <a:pt x="47740" y="18016"/>
                  <a:pt x="48789" y="18039"/>
                  <a:pt x="49839" y="18087"/>
                </a:cubicBezTo>
                <a:cubicBezTo>
                  <a:pt x="49214" y="15520"/>
                  <a:pt x="49147" y="12820"/>
                  <a:pt x="48500" y="10253"/>
                </a:cubicBezTo>
                <a:cubicBezTo>
                  <a:pt x="47830" y="7664"/>
                  <a:pt x="46245" y="3624"/>
                  <a:pt x="43723" y="2486"/>
                </a:cubicBezTo>
                <a:cubicBezTo>
                  <a:pt x="43091" y="2196"/>
                  <a:pt x="42479" y="2074"/>
                  <a:pt x="41873" y="2074"/>
                </a:cubicBezTo>
                <a:cubicBezTo>
                  <a:pt x="38847" y="2074"/>
                  <a:pt x="35967" y="5108"/>
                  <a:pt x="31336" y="5276"/>
                </a:cubicBezTo>
                <a:cubicBezTo>
                  <a:pt x="31216" y="5280"/>
                  <a:pt x="31096" y="5282"/>
                  <a:pt x="30977" y="5282"/>
                </a:cubicBezTo>
                <a:cubicBezTo>
                  <a:pt x="24835" y="5282"/>
                  <a:pt x="19797" y="1"/>
                  <a:pt x="12527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8"/>
          <p:cNvSpPr/>
          <p:nvPr/>
        </p:nvSpPr>
        <p:spPr>
          <a:xfrm rot="-5400147">
            <a:off x="232464" y="-691625"/>
            <a:ext cx="1404839" cy="2093848"/>
          </a:xfrm>
          <a:custGeom>
            <a:avLst/>
            <a:gdLst/>
            <a:ahLst/>
            <a:cxnLst/>
            <a:rect l="l" t="t" r="r" b="b"/>
            <a:pathLst>
              <a:path w="24039" h="44420" extrusionOk="0">
                <a:moveTo>
                  <a:pt x="17715" y="1"/>
                </a:moveTo>
                <a:cubicBezTo>
                  <a:pt x="16371" y="1"/>
                  <a:pt x="14900" y="541"/>
                  <a:pt x="13704" y="2213"/>
                </a:cubicBezTo>
                <a:cubicBezTo>
                  <a:pt x="10848" y="6185"/>
                  <a:pt x="15289" y="12211"/>
                  <a:pt x="13392" y="17300"/>
                </a:cubicBezTo>
                <a:cubicBezTo>
                  <a:pt x="11272" y="22947"/>
                  <a:pt x="1" y="24509"/>
                  <a:pt x="1384" y="34262"/>
                </a:cubicBezTo>
                <a:cubicBezTo>
                  <a:pt x="2268" y="40412"/>
                  <a:pt x="11808" y="44419"/>
                  <a:pt x="18141" y="44419"/>
                </a:cubicBezTo>
                <a:cubicBezTo>
                  <a:pt x="19486" y="44419"/>
                  <a:pt x="20686" y="44239"/>
                  <a:pt x="21628" y="43860"/>
                </a:cubicBezTo>
                <a:cubicBezTo>
                  <a:pt x="21918" y="43748"/>
                  <a:pt x="23413" y="36851"/>
                  <a:pt x="23480" y="36048"/>
                </a:cubicBezTo>
                <a:cubicBezTo>
                  <a:pt x="24038" y="28549"/>
                  <a:pt x="24016" y="20983"/>
                  <a:pt x="23369" y="13484"/>
                </a:cubicBezTo>
                <a:cubicBezTo>
                  <a:pt x="23056" y="9890"/>
                  <a:pt x="22699" y="6252"/>
                  <a:pt x="22186" y="2681"/>
                </a:cubicBezTo>
                <a:cubicBezTo>
                  <a:pt x="22052" y="1766"/>
                  <a:pt x="22141" y="2168"/>
                  <a:pt x="21315" y="1320"/>
                </a:cubicBezTo>
                <a:cubicBezTo>
                  <a:pt x="20767" y="784"/>
                  <a:pt x="19333" y="1"/>
                  <a:pt x="17715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8"/>
          <p:cNvSpPr/>
          <p:nvPr/>
        </p:nvSpPr>
        <p:spPr>
          <a:xfrm flipH="1">
            <a:off x="683516" y="606900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8"/>
          <p:cNvSpPr/>
          <p:nvPr/>
        </p:nvSpPr>
        <p:spPr>
          <a:xfrm flipH="1">
            <a:off x="2476066" y="666550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8"/>
          <p:cNvSpPr/>
          <p:nvPr/>
        </p:nvSpPr>
        <p:spPr>
          <a:xfrm flipH="1">
            <a:off x="3173616" y="244725"/>
            <a:ext cx="98400" cy="987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8"/>
          <p:cNvSpPr/>
          <p:nvPr/>
        </p:nvSpPr>
        <p:spPr>
          <a:xfrm flipH="1">
            <a:off x="6566441" y="273550"/>
            <a:ext cx="163500" cy="1635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14;p8"/>
          <p:cNvSpPr/>
          <p:nvPr/>
        </p:nvSpPr>
        <p:spPr>
          <a:xfrm rot="10800000" flipH="1">
            <a:off x="2631095" y="4430364"/>
            <a:ext cx="6890071" cy="880003"/>
          </a:xfrm>
          <a:custGeom>
            <a:avLst/>
            <a:gdLst/>
            <a:ahLst/>
            <a:cxnLst/>
            <a:rect l="l" t="t" r="r" b="b"/>
            <a:pathLst>
              <a:path w="79484" h="14785" extrusionOk="0">
                <a:moveTo>
                  <a:pt x="64823" y="0"/>
                </a:moveTo>
                <a:cubicBezTo>
                  <a:pt x="56730" y="0"/>
                  <a:pt x="48629" y="357"/>
                  <a:pt x="40537" y="566"/>
                </a:cubicBezTo>
                <a:cubicBezTo>
                  <a:pt x="32882" y="767"/>
                  <a:pt x="25204" y="856"/>
                  <a:pt x="17548" y="856"/>
                </a:cubicBezTo>
                <a:lnTo>
                  <a:pt x="6188" y="856"/>
                </a:lnTo>
                <a:cubicBezTo>
                  <a:pt x="5806" y="856"/>
                  <a:pt x="5327" y="841"/>
                  <a:pt x="4808" y="841"/>
                </a:cubicBezTo>
                <a:cubicBezTo>
                  <a:pt x="2720" y="841"/>
                  <a:pt x="0" y="1085"/>
                  <a:pt x="519" y="3534"/>
                </a:cubicBezTo>
                <a:cubicBezTo>
                  <a:pt x="1166" y="6614"/>
                  <a:pt x="4269" y="9560"/>
                  <a:pt x="6746" y="11190"/>
                </a:cubicBezTo>
                <a:cubicBezTo>
                  <a:pt x="10540" y="13712"/>
                  <a:pt x="15160" y="14738"/>
                  <a:pt x="19713" y="14783"/>
                </a:cubicBezTo>
                <a:cubicBezTo>
                  <a:pt x="19807" y="14784"/>
                  <a:pt x="19901" y="14784"/>
                  <a:pt x="19995" y="14784"/>
                </a:cubicBezTo>
                <a:cubicBezTo>
                  <a:pt x="22334" y="14784"/>
                  <a:pt x="24671" y="14518"/>
                  <a:pt x="26967" y="14024"/>
                </a:cubicBezTo>
                <a:cubicBezTo>
                  <a:pt x="29891" y="13377"/>
                  <a:pt x="32703" y="12350"/>
                  <a:pt x="35515" y="11324"/>
                </a:cubicBezTo>
                <a:cubicBezTo>
                  <a:pt x="42724" y="8712"/>
                  <a:pt x="50045" y="6235"/>
                  <a:pt x="57633" y="5141"/>
                </a:cubicBezTo>
                <a:cubicBezTo>
                  <a:pt x="61727" y="4546"/>
                  <a:pt x="65864" y="4360"/>
                  <a:pt x="70011" y="4360"/>
                </a:cubicBezTo>
                <a:cubicBezTo>
                  <a:pt x="73167" y="4360"/>
                  <a:pt x="76330" y="4468"/>
                  <a:pt x="79484" y="4583"/>
                </a:cubicBezTo>
                <a:cubicBezTo>
                  <a:pt x="79461" y="3222"/>
                  <a:pt x="79439" y="1860"/>
                  <a:pt x="79439" y="499"/>
                </a:cubicBezTo>
                <a:cubicBezTo>
                  <a:pt x="74572" y="130"/>
                  <a:pt x="69699" y="0"/>
                  <a:pt x="6482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p8"/>
          <p:cNvSpPr/>
          <p:nvPr/>
        </p:nvSpPr>
        <p:spPr>
          <a:xfrm>
            <a:off x="6302893" y="4618767"/>
            <a:ext cx="3086654" cy="972101"/>
          </a:xfrm>
          <a:custGeom>
            <a:avLst/>
            <a:gdLst/>
            <a:ahLst/>
            <a:cxnLst/>
            <a:rect l="l" t="t" r="r" b="b"/>
            <a:pathLst>
              <a:path w="49839" h="23502" extrusionOk="0">
                <a:moveTo>
                  <a:pt x="12527" y="1"/>
                </a:moveTo>
                <a:cubicBezTo>
                  <a:pt x="11413" y="1"/>
                  <a:pt x="10247" y="125"/>
                  <a:pt x="9017" y="410"/>
                </a:cubicBezTo>
                <a:cubicBezTo>
                  <a:pt x="4486" y="1459"/>
                  <a:pt x="402" y="6325"/>
                  <a:pt x="157" y="11280"/>
                </a:cubicBezTo>
                <a:cubicBezTo>
                  <a:pt x="0" y="14650"/>
                  <a:pt x="1518" y="19694"/>
                  <a:pt x="5468" y="22238"/>
                </a:cubicBezTo>
                <a:cubicBezTo>
                  <a:pt x="6967" y="23186"/>
                  <a:pt x="8215" y="23502"/>
                  <a:pt x="9471" y="23502"/>
                </a:cubicBezTo>
                <a:cubicBezTo>
                  <a:pt x="10404" y="23502"/>
                  <a:pt x="11341" y="23327"/>
                  <a:pt x="12387" y="23109"/>
                </a:cubicBezTo>
                <a:cubicBezTo>
                  <a:pt x="23723" y="20797"/>
                  <a:pt x="35152" y="18016"/>
                  <a:pt x="46692" y="18016"/>
                </a:cubicBezTo>
                <a:cubicBezTo>
                  <a:pt x="47740" y="18016"/>
                  <a:pt x="48789" y="18039"/>
                  <a:pt x="49839" y="18087"/>
                </a:cubicBezTo>
                <a:cubicBezTo>
                  <a:pt x="49214" y="15520"/>
                  <a:pt x="49147" y="12820"/>
                  <a:pt x="48500" y="10253"/>
                </a:cubicBezTo>
                <a:cubicBezTo>
                  <a:pt x="47830" y="7664"/>
                  <a:pt x="46245" y="3624"/>
                  <a:pt x="43723" y="2486"/>
                </a:cubicBezTo>
                <a:cubicBezTo>
                  <a:pt x="43091" y="2196"/>
                  <a:pt x="42479" y="2074"/>
                  <a:pt x="41873" y="2074"/>
                </a:cubicBezTo>
                <a:cubicBezTo>
                  <a:pt x="38847" y="2074"/>
                  <a:pt x="35967" y="5108"/>
                  <a:pt x="31336" y="5276"/>
                </a:cubicBezTo>
                <a:cubicBezTo>
                  <a:pt x="31216" y="5280"/>
                  <a:pt x="31096" y="5282"/>
                  <a:pt x="30977" y="5282"/>
                </a:cubicBezTo>
                <a:cubicBezTo>
                  <a:pt x="24835" y="5282"/>
                  <a:pt x="19797" y="1"/>
                  <a:pt x="12527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8"/>
          <p:cNvSpPr/>
          <p:nvPr/>
        </p:nvSpPr>
        <p:spPr>
          <a:xfrm rot="5399853">
            <a:off x="7457460" y="3823444"/>
            <a:ext cx="1404839" cy="2093848"/>
          </a:xfrm>
          <a:custGeom>
            <a:avLst/>
            <a:gdLst/>
            <a:ahLst/>
            <a:cxnLst/>
            <a:rect l="l" t="t" r="r" b="b"/>
            <a:pathLst>
              <a:path w="24039" h="44420" extrusionOk="0">
                <a:moveTo>
                  <a:pt x="17715" y="1"/>
                </a:moveTo>
                <a:cubicBezTo>
                  <a:pt x="16371" y="1"/>
                  <a:pt x="14900" y="541"/>
                  <a:pt x="13704" y="2213"/>
                </a:cubicBezTo>
                <a:cubicBezTo>
                  <a:pt x="10848" y="6185"/>
                  <a:pt x="15289" y="12211"/>
                  <a:pt x="13392" y="17300"/>
                </a:cubicBezTo>
                <a:cubicBezTo>
                  <a:pt x="11272" y="22947"/>
                  <a:pt x="1" y="24509"/>
                  <a:pt x="1384" y="34262"/>
                </a:cubicBezTo>
                <a:cubicBezTo>
                  <a:pt x="2268" y="40412"/>
                  <a:pt x="11808" y="44419"/>
                  <a:pt x="18141" y="44419"/>
                </a:cubicBezTo>
                <a:cubicBezTo>
                  <a:pt x="19486" y="44419"/>
                  <a:pt x="20686" y="44239"/>
                  <a:pt x="21628" y="43860"/>
                </a:cubicBezTo>
                <a:cubicBezTo>
                  <a:pt x="21918" y="43748"/>
                  <a:pt x="23413" y="36851"/>
                  <a:pt x="23480" y="36048"/>
                </a:cubicBezTo>
                <a:cubicBezTo>
                  <a:pt x="24038" y="28549"/>
                  <a:pt x="24016" y="20983"/>
                  <a:pt x="23369" y="13484"/>
                </a:cubicBezTo>
                <a:cubicBezTo>
                  <a:pt x="23056" y="9890"/>
                  <a:pt x="22699" y="6252"/>
                  <a:pt x="22186" y="2681"/>
                </a:cubicBezTo>
                <a:cubicBezTo>
                  <a:pt x="22052" y="1766"/>
                  <a:pt x="22141" y="2168"/>
                  <a:pt x="21315" y="1320"/>
                </a:cubicBezTo>
                <a:cubicBezTo>
                  <a:pt x="20767" y="784"/>
                  <a:pt x="19333" y="1"/>
                  <a:pt x="17715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8"/>
          <p:cNvSpPr/>
          <p:nvPr/>
        </p:nvSpPr>
        <p:spPr>
          <a:xfrm rot="10800000" flipH="1">
            <a:off x="8312846" y="4520067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8"/>
          <p:cNvSpPr/>
          <p:nvPr/>
        </p:nvSpPr>
        <p:spPr>
          <a:xfrm rot="10800000" flipH="1">
            <a:off x="6455196" y="4395617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p8"/>
          <p:cNvSpPr/>
          <p:nvPr/>
        </p:nvSpPr>
        <p:spPr>
          <a:xfrm rot="10800000" flipH="1">
            <a:off x="5822746" y="4882242"/>
            <a:ext cx="98400" cy="987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8"/>
          <p:cNvSpPr/>
          <p:nvPr/>
        </p:nvSpPr>
        <p:spPr>
          <a:xfrm rot="10800000" flipH="1">
            <a:off x="8749921" y="4232117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8"/>
          <p:cNvSpPr/>
          <p:nvPr/>
        </p:nvSpPr>
        <p:spPr>
          <a:xfrm rot="10800000" flipH="1">
            <a:off x="2364821" y="4788617"/>
            <a:ext cx="163500" cy="1635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p8"/>
          <p:cNvSpPr/>
          <p:nvPr/>
        </p:nvSpPr>
        <p:spPr>
          <a:xfrm flipH="1">
            <a:off x="181341" y="830050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9"/>
          <p:cNvSpPr txBox="1">
            <a:spLocks noGrp="1"/>
          </p:cNvSpPr>
          <p:nvPr>
            <p:ph type="title"/>
          </p:nvPr>
        </p:nvSpPr>
        <p:spPr>
          <a:xfrm>
            <a:off x="2141950" y="1922950"/>
            <a:ext cx="4860000" cy="8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25" name="Google Shape;125;p9"/>
          <p:cNvSpPr txBox="1">
            <a:spLocks noGrp="1"/>
          </p:cNvSpPr>
          <p:nvPr>
            <p:ph type="subTitle" idx="1"/>
          </p:nvPr>
        </p:nvSpPr>
        <p:spPr>
          <a:xfrm>
            <a:off x="2142050" y="2757125"/>
            <a:ext cx="4860000" cy="491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6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9"/>
          <p:cNvSpPr/>
          <p:nvPr/>
        </p:nvSpPr>
        <p:spPr>
          <a:xfrm rot="10800000" flipH="1">
            <a:off x="5365175" y="3285293"/>
            <a:ext cx="4058317" cy="1729782"/>
          </a:xfrm>
          <a:custGeom>
            <a:avLst/>
            <a:gdLst/>
            <a:ahLst/>
            <a:cxnLst/>
            <a:rect l="l" t="t" r="r" b="b"/>
            <a:pathLst>
              <a:path w="64695" h="36451" extrusionOk="0">
                <a:moveTo>
                  <a:pt x="5503" y="0"/>
                </a:moveTo>
                <a:cubicBezTo>
                  <a:pt x="2589" y="0"/>
                  <a:pt x="1" y="186"/>
                  <a:pt x="237" y="874"/>
                </a:cubicBezTo>
                <a:cubicBezTo>
                  <a:pt x="460" y="1499"/>
                  <a:pt x="4411" y="2169"/>
                  <a:pt x="5259" y="2593"/>
                </a:cubicBezTo>
                <a:cubicBezTo>
                  <a:pt x="7178" y="3552"/>
                  <a:pt x="8897" y="4869"/>
                  <a:pt x="10325" y="6454"/>
                </a:cubicBezTo>
                <a:cubicBezTo>
                  <a:pt x="13673" y="10092"/>
                  <a:pt x="16619" y="21050"/>
                  <a:pt x="24989" y="22345"/>
                </a:cubicBezTo>
                <a:cubicBezTo>
                  <a:pt x="25398" y="22407"/>
                  <a:pt x="25804" y="22437"/>
                  <a:pt x="26206" y="22437"/>
                </a:cubicBezTo>
                <a:cubicBezTo>
                  <a:pt x="31849" y="22437"/>
                  <a:pt x="36809" y="16669"/>
                  <a:pt x="38871" y="15314"/>
                </a:cubicBezTo>
                <a:cubicBezTo>
                  <a:pt x="39863" y="14681"/>
                  <a:pt x="40996" y="14362"/>
                  <a:pt x="42135" y="14362"/>
                </a:cubicBezTo>
                <a:cubicBezTo>
                  <a:pt x="43201" y="14362"/>
                  <a:pt x="44272" y="14642"/>
                  <a:pt x="45232" y="15203"/>
                </a:cubicBezTo>
                <a:cubicBezTo>
                  <a:pt x="49027" y="17502"/>
                  <a:pt x="49071" y="22858"/>
                  <a:pt x="50634" y="27010"/>
                </a:cubicBezTo>
                <a:cubicBezTo>
                  <a:pt x="52642" y="32143"/>
                  <a:pt x="57307" y="35759"/>
                  <a:pt x="62775" y="36450"/>
                </a:cubicBezTo>
                <a:cubicBezTo>
                  <a:pt x="62396" y="25269"/>
                  <a:pt x="63043" y="14065"/>
                  <a:pt x="64694" y="2994"/>
                </a:cubicBezTo>
                <a:cubicBezTo>
                  <a:pt x="57530" y="1745"/>
                  <a:pt x="50232" y="1499"/>
                  <a:pt x="42978" y="1254"/>
                </a:cubicBezTo>
                <a:cubicBezTo>
                  <a:pt x="32957" y="896"/>
                  <a:pt x="22936" y="562"/>
                  <a:pt x="12914" y="249"/>
                </a:cubicBezTo>
                <a:cubicBezTo>
                  <a:pt x="12140" y="215"/>
                  <a:pt x="8634" y="0"/>
                  <a:pt x="550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p9"/>
          <p:cNvSpPr/>
          <p:nvPr/>
        </p:nvSpPr>
        <p:spPr>
          <a:xfrm rot="10800000" flipH="1">
            <a:off x="4874550" y="4429982"/>
            <a:ext cx="4130269" cy="1085168"/>
          </a:xfrm>
          <a:custGeom>
            <a:avLst/>
            <a:gdLst/>
            <a:ahLst/>
            <a:cxnLst/>
            <a:rect l="l" t="t" r="r" b="b"/>
            <a:pathLst>
              <a:path w="72716" h="43165" extrusionOk="0">
                <a:moveTo>
                  <a:pt x="36506" y="1"/>
                </a:moveTo>
                <a:cubicBezTo>
                  <a:pt x="24983" y="1"/>
                  <a:pt x="13559" y="1174"/>
                  <a:pt x="0" y="3973"/>
                </a:cubicBezTo>
                <a:cubicBezTo>
                  <a:pt x="982" y="6629"/>
                  <a:pt x="1205" y="12052"/>
                  <a:pt x="1853" y="14262"/>
                </a:cubicBezTo>
                <a:cubicBezTo>
                  <a:pt x="3259" y="19194"/>
                  <a:pt x="12610" y="30220"/>
                  <a:pt x="23859" y="33077"/>
                </a:cubicBezTo>
                <a:cubicBezTo>
                  <a:pt x="25907" y="33596"/>
                  <a:pt x="27823" y="33808"/>
                  <a:pt x="29631" y="33808"/>
                </a:cubicBezTo>
                <a:cubicBezTo>
                  <a:pt x="37728" y="33808"/>
                  <a:pt x="43662" y="29551"/>
                  <a:pt x="49622" y="29551"/>
                </a:cubicBezTo>
                <a:cubicBezTo>
                  <a:pt x="50569" y="29551"/>
                  <a:pt x="51516" y="29659"/>
                  <a:pt x="52472" y="29907"/>
                </a:cubicBezTo>
                <a:cubicBezTo>
                  <a:pt x="60284" y="31938"/>
                  <a:pt x="55507" y="42049"/>
                  <a:pt x="72715" y="43165"/>
                </a:cubicBezTo>
                <a:cubicBezTo>
                  <a:pt x="70483" y="29863"/>
                  <a:pt x="71086" y="16270"/>
                  <a:pt x="71689" y="2812"/>
                </a:cubicBezTo>
                <a:cubicBezTo>
                  <a:pt x="58580" y="1069"/>
                  <a:pt x="47498" y="1"/>
                  <a:pt x="3650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9"/>
          <p:cNvSpPr/>
          <p:nvPr/>
        </p:nvSpPr>
        <p:spPr>
          <a:xfrm flipH="1">
            <a:off x="5365175" y="4663675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9"/>
          <p:cNvSpPr/>
          <p:nvPr/>
        </p:nvSpPr>
        <p:spPr>
          <a:xfrm flipH="1">
            <a:off x="7188788" y="4382613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9"/>
          <p:cNvSpPr/>
          <p:nvPr/>
        </p:nvSpPr>
        <p:spPr>
          <a:xfrm flipH="1">
            <a:off x="6621274" y="3703451"/>
            <a:ext cx="2874201" cy="1521816"/>
          </a:xfrm>
          <a:custGeom>
            <a:avLst/>
            <a:gdLst/>
            <a:ahLst/>
            <a:cxnLst/>
            <a:rect l="l" t="t" r="r" b="b"/>
            <a:pathLst>
              <a:path w="80952" h="42859" extrusionOk="0">
                <a:moveTo>
                  <a:pt x="7027" y="1"/>
                </a:moveTo>
                <a:cubicBezTo>
                  <a:pt x="6872" y="1"/>
                  <a:pt x="6717" y="3"/>
                  <a:pt x="6562" y="7"/>
                </a:cubicBezTo>
                <a:cubicBezTo>
                  <a:pt x="4866" y="30"/>
                  <a:pt x="3192" y="387"/>
                  <a:pt x="1629" y="1056"/>
                </a:cubicBezTo>
                <a:cubicBezTo>
                  <a:pt x="0" y="1793"/>
                  <a:pt x="89" y="2418"/>
                  <a:pt x="335" y="4114"/>
                </a:cubicBezTo>
                <a:cubicBezTo>
                  <a:pt x="982" y="8332"/>
                  <a:pt x="1652" y="12528"/>
                  <a:pt x="2321" y="16724"/>
                </a:cubicBezTo>
                <a:lnTo>
                  <a:pt x="4241" y="29022"/>
                </a:lnTo>
                <a:cubicBezTo>
                  <a:pt x="4866" y="32972"/>
                  <a:pt x="6160" y="37347"/>
                  <a:pt x="6160" y="41342"/>
                </a:cubicBezTo>
                <a:cubicBezTo>
                  <a:pt x="6227" y="41676"/>
                  <a:pt x="6294" y="42056"/>
                  <a:pt x="6562" y="42257"/>
                </a:cubicBezTo>
                <a:cubicBezTo>
                  <a:pt x="6776" y="42374"/>
                  <a:pt x="7008" y="42440"/>
                  <a:pt x="7256" y="42440"/>
                </a:cubicBezTo>
                <a:cubicBezTo>
                  <a:pt x="7292" y="42440"/>
                  <a:pt x="7328" y="42438"/>
                  <a:pt x="7365" y="42435"/>
                </a:cubicBezTo>
                <a:cubicBezTo>
                  <a:pt x="18275" y="42693"/>
                  <a:pt x="29189" y="42859"/>
                  <a:pt x="40102" y="42859"/>
                </a:cubicBezTo>
                <a:cubicBezTo>
                  <a:pt x="53724" y="42859"/>
                  <a:pt x="67345" y="42601"/>
                  <a:pt x="80951" y="41944"/>
                </a:cubicBezTo>
                <a:cubicBezTo>
                  <a:pt x="71220" y="38596"/>
                  <a:pt x="61154" y="36409"/>
                  <a:pt x="50910" y="35450"/>
                </a:cubicBezTo>
                <a:cubicBezTo>
                  <a:pt x="46357" y="35003"/>
                  <a:pt x="41513" y="34735"/>
                  <a:pt x="37741" y="32124"/>
                </a:cubicBezTo>
                <a:cubicBezTo>
                  <a:pt x="33880" y="29423"/>
                  <a:pt x="31939" y="24781"/>
                  <a:pt x="30443" y="20317"/>
                </a:cubicBezTo>
                <a:cubicBezTo>
                  <a:pt x="28948" y="15854"/>
                  <a:pt x="27609" y="11144"/>
                  <a:pt x="24439" y="7663"/>
                </a:cubicBezTo>
                <a:cubicBezTo>
                  <a:pt x="22676" y="5743"/>
                  <a:pt x="20422" y="4315"/>
                  <a:pt x="18123" y="3087"/>
                </a:cubicBezTo>
                <a:cubicBezTo>
                  <a:pt x="14732" y="1327"/>
                  <a:pt x="10908" y="1"/>
                  <a:pt x="7027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9"/>
          <p:cNvSpPr/>
          <p:nvPr/>
        </p:nvSpPr>
        <p:spPr>
          <a:xfrm flipH="1">
            <a:off x="7832875" y="4017025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p9"/>
          <p:cNvSpPr/>
          <p:nvPr/>
        </p:nvSpPr>
        <p:spPr>
          <a:xfrm flipH="1">
            <a:off x="8890913" y="3007538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9"/>
          <p:cNvSpPr/>
          <p:nvPr/>
        </p:nvSpPr>
        <p:spPr>
          <a:xfrm flipH="1">
            <a:off x="-260192" y="166613"/>
            <a:ext cx="4058317" cy="1729782"/>
          </a:xfrm>
          <a:custGeom>
            <a:avLst/>
            <a:gdLst/>
            <a:ahLst/>
            <a:cxnLst/>
            <a:rect l="l" t="t" r="r" b="b"/>
            <a:pathLst>
              <a:path w="64695" h="36451" extrusionOk="0">
                <a:moveTo>
                  <a:pt x="5503" y="0"/>
                </a:moveTo>
                <a:cubicBezTo>
                  <a:pt x="2589" y="0"/>
                  <a:pt x="1" y="186"/>
                  <a:pt x="237" y="874"/>
                </a:cubicBezTo>
                <a:cubicBezTo>
                  <a:pt x="460" y="1499"/>
                  <a:pt x="4411" y="2169"/>
                  <a:pt x="5259" y="2593"/>
                </a:cubicBezTo>
                <a:cubicBezTo>
                  <a:pt x="7178" y="3552"/>
                  <a:pt x="8897" y="4869"/>
                  <a:pt x="10325" y="6454"/>
                </a:cubicBezTo>
                <a:cubicBezTo>
                  <a:pt x="13673" y="10092"/>
                  <a:pt x="16619" y="21050"/>
                  <a:pt x="24989" y="22345"/>
                </a:cubicBezTo>
                <a:cubicBezTo>
                  <a:pt x="25398" y="22407"/>
                  <a:pt x="25804" y="22437"/>
                  <a:pt x="26206" y="22437"/>
                </a:cubicBezTo>
                <a:cubicBezTo>
                  <a:pt x="31849" y="22437"/>
                  <a:pt x="36809" y="16669"/>
                  <a:pt x="38871" y="15314"/>
                </a:cubicBezTo>
                <a:cubicBezTo>
                  <a:pt x="39863" y="14681"/>
                  <a:pt x="40996" y="14362"/>
                  <a:pt x="42135" y="14362"/>
                </a:cubicBezTo>
                <a:cubicBezTo>
                  <a:pt x="43201" y="14362"/>
                  <a:pt x="44272" y="14642"/>
                  <a:pt x="45232" y="15203"/>
                </a:cubicBezTo>
                <a:cubicBezTo>
                  <a:pt x="49027" y="17502"/>
                  <a:pt x="49071" y="22858"/>
                  <a:pt x="50634" y="27010"/>
                </a:cubicBezTo>
                <a:cubicBezTo>
                  <a:pt x="52642" y="32143"/>
                  <a:pt x="57307" y="35759"/>
                  <a:pt x="62775" y="36450"/>
                </a:cubicBezTo>
                <a:cubicBezTo>
                  <a:pt x="62396" y="25269"/>
                  <a:pt x="63043" y="14065"/>
                  <a:pt x="64694" y="2994"/>
                </a:cubicBezTo>
                <a:cubicBezTo>
                  <a:pt x="57530" y="1745"/>
                  <a:pt x="50232" y="1499"/>
                  <a:pt x="42978" y="1254"/>
                </a:cubicBezTo>
                <a:cubicBezTo>
                  <a:pt x="32957" y="896"/>
                  <a:pt x="22936" y="562"/>
                  <a:pt x="12914" y="249"/>
                </a:cubicBezTo>
                <a:cubicBezTo>
                  <a:pt x="12140" y="215"/>
                  <a:pt x="8634" y="0"/>
                  <a:pt x="550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p9"/>
          <p:cNvSpPr/>
          <p:nvPr/>
        </p:nvSpPr>
        <p:spPr>
          <a:xfrm flipH="1">
            <a:off x="158481" y="-333462"/>
            <a:ext cx="4130269" cy="1085168"/>
          </a:xfrm>
          <a:custGeom>
            <a:avLst/>
            <a:gdLst/>
            <a:ahLst/>
            <a:cxnLst/>
            <a:rect l="l" t="t" r="r" b="b"/>
            <a:pathLst>
              <a:path w="72716" h="43165" extrusionOk="0">
                <a:moveTo>
                  <a:pt x="36506" y="1"/>
                </a:moveTo>
                <a:cubicBezTo>
                  <a:pt x="24983" y="1"/>
                  <a:pt x="13559" y="1174"/>
                  <a:pt x="0" y="3973"/>
                </a:cubicBezTo>
                <a:cubicBezTo>
                  <a:pt x="982" y="6629"/>
                  <a:pt x="1205" y="12052"/>
                  <a:pt x="1853" y="14262"/>
                </a:cubicBezTo>
                <a:cubicBezTo>
                  <a:pt x="3259" y="19194"/>
                  <a:pt x="12610" y="30220"/>
                  <a:pt x="23859" y="33077"/>
                </a:cubicBezTo>
                <a:cubicBezTo>
                  <a:pt x="25907" y="33596"/>
                  <a:pt x="27823" y="33808"/>
                  <a:pt x="29631" y="33808"/>
                </a:cubicBezTo>
                <a:cubicBezTo>
                  <a:pt x="37728" y="33808"/>
                  <a:pt x="43662" y="29551"/>
                  <a:pt x="49622" y="29551"/>
                </a:cubicBezTo>
                <a:cubicBezTo>
                  <a:pt x="50569" y="29551"/>
                  <a:pt x="51516" y="29659"/>
                  <a:pt x="52472" y="29907"/>
                </a:cubicBezTo>
                <a:cubicBezTo>
                  <a:pt x="60284" y="31938"/>
                  <a:pt x="55507" y="42049"/>
                  <a:pt x="72715" y="43165"/>
                </a:cubicBezTo>
                <a:cubicBezTo>
                  <a:pt x="70483" y="29863"/>
                  <a:pt x="71086" y="16270"/>
                  <a:pt x="71689" y="2812"/>
                </a:cubicBezTo>
                <a:cubicBezTo>
                  <a:pt x="58580" y="1069"/>
                  <a:pt x="47498" y="1"/>
                  <a:pt x="3650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9"/>
          <p:cNvSpPr/>
          <p:nvPr/>
        </p:nvSpPr>
        <p:spPr>
          <a:xfrm rot="10800000" flipH="1">
            <a:off x="3699725" y="419313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9"/>
          <p:cNvSpPr/>
          <p:nvPr/>
        </p:nvSpPr>
        <p:spPr>
          <a:xfrm rot="10800000" flipH="1">
            <a:off x="1811013" y="635575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9"/>
          <p:cNvSpPr/>
          <p:nvPr/>
        </p:nvSpPr>
        <p:spPr>
          <a:xfrm rot="10800000" flipH="1">
            <a:off x="-332175" y="-43579"/>
            <a:ext cx="2874201" cy="1521816"/>
          </a:xfrm>
          <a:custGeom>
            <a:avLst/>
            <a:gdLst/>
            <a:ahLst/>
            <a:cxnLst/>
            <a:rect l="l" t="t" r="r" b="b"/>
            <a:pathLst>
              <a:path w="80952" h="42859" extrusionOk="0">
                <a:moveTo>
                  <a:pt x="7027" y="1"/>
                </a:moveTo>
                <a:cubicBezTo>
                  <a:pt x="6872" y="1"/>
                  <a:pt x="6717" y="3"/>
                  <a:pt x="6562" y="7"/>
                </a:cubicBezTo>
                <a:cubicBezTo>
                  <a:pt x="4866" y="30"/>
                  <a:pt x="3192" y="387"/>
                  <a:pt x="1629" y="1056"/>
                </a:cubicBezTo>
                <a:cubicBezTo>
                  <a:pt x="0" y="1793"/>
                  <a:pt x="89" y="2418"/>
                  <a:pt x="335" y="4114"/>
                </a:cubicBezTo>
                <a:cubicBezTo>
                  <a:pt x="982" y="8332"/>
                  <a:pt x="1652" y="12528"/>
                  <a:pt x="2321" y="16724"/>
                </a:cubicBezTo>
                <a:lnTo>
                  <a:pt x="4241" y="29022"/>
                </a:lnTo>
                <a:cubicBezTo>
                  <a:pt x="4866" y="32972"/>
                  <a:pt x="6160" y="37347"/>
                  <a:pt x="6160" y="41342"/>
                </a:cubicBezTo>
                <a:cubicBezTo>
                  <a:pt x="6227" y="41676"/>
                  <a:pt x="6294" y="42056"/>
                  <a:pt x="6562" y="42257"/>
                </a:cubicBezTo>
                <a:cubicBezTo>
                  <a:pt x="6776" y="42374"/>
                  <a:pt x="7008" y="42440"/>
                  <a:pt x="7256" y="42440"/>
                </a:cubicBezTo>
                <a:cubicBezTo>
                  <a:pt x="7292" y="42440"/>
                  <a:pt x="7328" y="42438"/>
                  <a:pt x="7365" y="42435"/>
                </a:cubicBezTo>
                <a:cubicBezTo>
                  <a:pt x="18275" y="42693"/>
                  <a:pt x="29189" y="42859"/>
                  <a:pt x="40102" y="42859"/>
                </a:cubicBezTo>
                <a:cubicBezTo>
                  <a:pt x="53724" y="42859"/>
                  <a:pt x="67345" y="42601"/>
                  <a:pt x="80951" y="41944"/>
                </a:cubicBezTo>
                <a:cubicBezTo>
                  <a:pt x="71220" y="38596"/>
                  <a:pt x="61154" y="36409"/>
                  <a:pt x="50910" y="35450"/>
                </a:cubicBezTo>
                <a:cubicBezTo>
                  <a:pt x="46357" y="35003"/>
                  <a:pt x="41513" y="34735"/>
                  <a:pt x="37741" y="32124"/>
                </a:cubicBezTo>
                <a:cubicBezTo>
                  <a:pt x="33880" y="29423"/>
                  <a:pt x="31939" y="24781"/>
                  <a:pt x="30443" y="20317"/>
                </a:cubicBezTo>
                <a:cubicBezTo>
                  <a:pt x="28948" y="15854"/>
                  <a:pt x="27609" y="11144"/>
                  <a:pt x="24439" y="7663"/>
                </a:cubicBezTo>
                <a:cubicBezTo>
                  <a:pt x="22676" y="5743"/>
                  <a:pt x="20422" y="4315"/>
                  <a:pt x="18123" y="3087"/>
                </a:cubicBezTo>
                <a:cubicBezTo>
                  <a:pt x="14732" y="1327"/>
                  <a:pt x="10908" y="1"/>
                  <a:pt x="7027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p9"/>
          <p:cNvSpPr/>
          <p:nvPr/>
        </p:nvSpPr>
        <p:spPr>
          <a:xfrm rot="10800000" flipH="1">
            <a:off x="1232025" y="1065963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p9"/>
          <p:cNvSpPr/>
          <p:nvPr/>
        </p:nvSpPr>
        <p:spPr>
          <a:xfrm rot="10800000" flipH="1">
            <a:off x="108888" y="2010650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0"/>
          <p:cNvSpPr txBox="1">
            <a:spLocks noGrp="1"/>
          </p:cNvSpPr>
          <p:nvPr>
            <p:ph type="body" idx="1"/>
          </p:nvPr>
        </p:nvSpPr>
        <p:spPr>
          <a:xfrm>
            <a:off x="540000" y="540000"/>
            <a:ext cx="3590400" cy="904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30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</a:lstStyle>
          <a:p>
            <a:endParaRPr/>
          </a:p>
        </p:txBody>
      </p:sp>
      <p:sp>
        <p:nvSpPr>
          <p:cNvPr id="142" name="Google Shape;142;p10"/>
          <p:cNvSpPr/>
          <p:nvPr/>
        </p:nvSpPr>
        <p:spPr>
          <a:xfrm flipH="1">
            <a:off x="3426309" y="3056502"/>
            <a:ext cx="5986869" cy="2127192"/>
          </a:xfrm>
          <a:custGeom>
            <a:avLst/>
            <a:gdLst/>
            <a:ahLst/>
            <a:cxnLst/>
            <a:rect l="l" t="t" r="r" b="b"/>
            <a:pathLst>
              <a:path w="143993" h="61524" extrusionOk="0">
                <a:moveTo>
                  <a:pt x="25900" y="1"/>
                </a:moveTo>
                <a:cubicBezTo>
                  <a:pt x="11671" y="1"/>
                  <a:pt x="1" y="8596"/>
                  <a:pt x="1" y="8596"/>
                </a:cubicBezTo>
                <a:lnTo>
                  <a:pt x="186" y="61523"/>
                </a:lnTo>
                <a:lnTo>
                  <a:pt x="143993" y="61523"/>
                </a:lnTo>
                <a:cubicBezTo>
                  <a:pt x="138074" y="43327"/>
                  <a:pt x="128448" y="39288"/>
                  <a:pt x="117124" y="39288"/>
                </a:cubicBezTo>
                <a:cubicBezTo>
                  <a:pt x="108085" y="39288"/>
                  <a:pt x="97965" y="41861"/>
                  <a:pt x="87783" y="41861"/>
                </a:cubicBezTo>
                <a:cubicBezTo>
                  <a:pt x="83897" y="41861"/>
                  <a:pt x="80003" y="41486"/>
                  <a:pt x="76156" y="40451"/>
                </a:cubicBezTo>
                <a:cubicBezTo>
                  <a:pt x="58842" y="35830"/>
                  <a:pt x="64326" y="18763"/>
                  <a:pt x="43685" y="5269"/>
                </a:cubicBezTo>
                <a:cubicBezTo>
                  <a:pt x="37737" y="1386"/>
                  <a:pt x="31612" y="1"/>
                  <a:pt x="2590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p10"/>
          <p:cNvSpPr/>
          <p:nvPr/>
        </p:nvSpPr>
        <p:spPr>
          <a:xfrm rot="10800000" flipH="1">
            <a:off x="5737690" y="3381530"/>
            <a:ext cx="3675485" cy="1893812"/>
          </a:xfrm>
          <a:custGeom>
            <a:avLst/>
            <a:gdLst/>
            <a:ahLst/>
            <a:cxnLst/>
            <a:rect l="l" t="t" r="r" b="b"/>
            <a:pathLst>
              <a:path w="64695" h="36451" extrusionOk="0">
                <a:moveTo>
                  <a:pt x="5503" y="0"/>
                </a:moveTo>
                <a:cubicBezTo>
                  <a:pt x="2589" y="0"/>
                  <a:pt x="1" y="186"/>
                  <a:pt x="237" y="874"/>
                </a:cubicBezTo>
                <a:cubicBezTo>
                  <a:pt x="460" y="1499"/>
                  <a:pt x="4411" y="2169"/>
                  <a:pt x="5259" y="2593"/>
                </a:cubicBezTo>
                <a:cubicBezTo>
                  <a:pt x="7178" y="3552"/>
                  <a:pt x="8897" y="4869"/>
                  <a:pt x="10325" y="6454"/>
                </a:cubicBezTo>
                <a:cubicBezTo>
                  <a:pt x="13673" y="10092"/>
                  <a:pt x="16619" y="21050"/>
                  <a:pt x="24989" y="22345"/>
                </a:cubicBezTo>
                <a:cubicBezTo>
                  <a:pt x="25398" y="22407"/>
                  <a:pt x="25804" y="22437"/>
                  <a:pt x="26206" y="22437"/>
                </a:cubicBezTo>
                <a:cubicBezTo>
                  <a:pt x="31849" y="22437"/>
                  <a:pt x="36809" y="16669"/>
                  <a:pt x="38871" y="15314"/>
                </a:cubicBezTo>
                <a:cubicBezTo>
                  <a:pt x="39863" y="14681"/>
                  <a:pt x="40996" y="14362"/>
                  <a:pt x="42135" y="14362"/>
                </a:cubicBezTo>
                <a:cubicBezTo>
                  <a:pt x="43201" y="14362"/>
                  <a:pt x="44272" y="14642"/>
                  <a:pt x="45232" y="15203"/>
                </a:cubicBezTo>
                <a:cubicBezTo>
                  <a:pt x="49027" y="17502"/>
                  <a:pt x="49071" y="22858"/>
                  <a:pt x="50634" y="27010"/>
                </a:cubicBezTo>
                <a:cubicBezTo>
                  <a:pt x="52642" y="32143"/>
                  <a:pt x="57307" y="35759"/>
                  <a:pt x="62775" y="36450"/>
                </a:cubicBezTo>
                <a:cubicBezTo>
                  <a:pt x="62396" y="25269"/>
                  <a:pt x="63043" y="14065"/>
                  <a:pt x="64694" y="2994"/>
                </a:cubicBezTo>
                <a:cubicBezTo>
                  <a:pt x="57530" y="1745"/>
                  <a:pt x="50232" y="1499"/>
                  <a:pt x="42978" y="1254"/>
                </a:cubicBezTo>
                <a:cubicBezTo>
                  <a:pt x="32957" y="896"/>
                  <a:pt x="22936" y="562"/>
                  <a:pt x="12914" y="249"/>
                </a:cubicBezTo>
                <a:cubicBezTo>
                  <a:pt x="12140" y="215"/>
                  <a:pt x="8634" y="0"/>
                  <a:pt x="550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" name="Google Shape;144;p10"/>
          <p:cNvSpPr/>
          <p:nvPr/>
        </p:nvSpPr>
        <p:spPr>
          <a:xfrm rot="315040">
            <a:off x="7305814" y="4459737"/>
            <a:ext cx="2114446" cy="997085"/>
          </a:xfrm>
          <a:custGeom>
            <a:avLst/>
            <a:gdLst/>
            <a:ahLst/>
            <a:cxnLst/>
            <a:rect l="l" t="t" r="r" b="b"/>
            <a:pathLst>
              <a:path w="49839" h="23502" extrusionOk="0">
                <a:moveTo>
                  <a:pt x="12527" y="1"/>
                </a:moveTo>
                <a:cubicBezTo>
                  <a:pt x="11413" y="1"/>
                  <a:pt x="10247" y="125"/>
                  <a:pt x="9017" y="410"/>
                </a:cubicBezTo>
                <a:cubicBezTo>
                  <a:pt x="4486" y="1459"/>
                  <a:pt x="402" y="6325"/>
                  <a:pt x="157" y="11280"/>
                </a:cubicBezTo>
                <a:cubicBezTo>
                  <a:pt x="0" y="14650"/>
                  <a:pt x="1518" y="19694"/>
                  <a:pt x="5468" y="22238"/>
                </a:cubicBezTo>
                <a:cubicBezTo>
                  <a:pt x="6967" y="23186"/>
                  <a:pt x="8215" y="23502"/>
                  <a:pt x="9471" y="23502"/>
                </a:cubicBezTo>
                <a:cubicBezTo>
                  <a:pt x="10404" y="23502"/>
                  <a:pt x="11341" y="23327"/>
                  <a:pt x="12387" y="23109"/>
                </a:cubicBezTo>
                <a:cubicBezTo>
                  <a:pt x="23723" y="20797"/>
                  <a:pt x="35152" y="18016"/>
                  <a:pt x="46692" y="18016"/>
                </a:cubicBezTo>
                <a:cubicBezTo>
                  <a:pt x="47740" y="18016"/>
                  <a:pt x="48789" y="18039"/>
                  <a:pt x="49839" y="18087"/>
                </a:cubicBezTo>
                <a:cubicBezTo>
                  <a:pt x="49214" y="15520"/>
                  <a:pt x="49147" y="12820"/>
                  <a:pt x="48500" y="10253"/>
                </a:cubicBezTo>
                <a:cubicBezTo>
                  <a:pt x="47830" y="7664"/>
                  <a:pt x="46245" y="3624"/>
                  <a:pt x="43723" y="2486"/>
                </a:cubicBezTo>
                <a:cubicBezTo>
                  <a:pt x="43091" y="2196"/>
                  <a:pt x="42479" y="2074"/>
                  <a:pt x="41873" y="2074"/>
                </a:cubicBezTo>
                <a:cubicBezTo>
                  <a:pt x="38847" y="2074"/>
                  <a:pt x="35967" y="5108"/>
                  <a:pt x="31336" y="5276"/>
                </a:cubicBezTo>
                <a:cubicBezTo>
                  <a:pt x="31216" y="5280"/>
                  <a:pt x="31096" y="5282"/>
                  <a:pt x="30977" y="5282"/>
                </a:cubicBezTo>
                <a:cubicBezTo>
                  <a:pt x="24835" y="5282"/>
                  <a:pt x="19797" y="1"/>
                  <a:pt x="12527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10"/>
          <p:cNvSpPr/>
          <p:nvPr/>
        </p:nvSpPr>
        <p:spPr>
          <a:xfrm flipH="1">
            <a:off x="5699552" y="4784363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10"/>
          <p:cNvSpPr/>
          <p:nvPr/>
        </p:nvSpPr>
        <p:spPr>
          <a:xfrm flipH="1">
            <a:off x="8043764" y="3943175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10"/>
          <p:cNvSpPr/>
          <p:nvPr/>
        </p:nvSpPr>
        <p:spPr>
          <a:xfrm flipH="1">
            <a:off x="8476477" y="3427163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10"/>
          <p:cNvSpPr/>
          <p:nvPr/>
        </p:nvSpPr>
        <p:spPr>
          <a:xfrm flipH="1">
            <a:off x="7442277" y="3557038"/>
            <a:ext cx="98400" cy="987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540000" y="363275"/>
            <a:ext cx="8064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Font typeface="Josefin Sans"/>
              <a:buNone/>
              <a:defRPr sz="3000" b="1">
                <a:solidFill>
                  <a:schemeClr val="accent6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Font typeface="Josefin Sans"/>
              <a:buNone/>
              <a:defRPr sz="3000" b="1">
                <a:solidFill>
                  <a:schemeClr val="accent6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Font typeface="Josefin Sans"/>
              <a:buNone/>
              <a:defRPr sz="3000" b="1">
                <a:solidFill>
                  <a:schemeClr val="accent6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Font typeface="Josefin Sans"/>
              <a:buNone/>
              <a:defRPr sz="3000" b="1">
                <a:solidFill>
                  <a:schemeClr val="accent6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Font typeface="Josefin Sans"/>
              <a:buNone/>
              <a:defRPr sz="3000" b="1">
                <a:solidFill>
                  <a:schemeClr val="accent6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Font typeface="Josefin Sans"/>
              <a:buNone/>
              <a:defRPr sz="3000" b="1">
                <a:solidFill>
                  <a:schemeClr val="accent6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Font typeface="Josefin Sans"/>
              <a:buNone/>
              <a:defRPr sz="3000" b="1">
                <a:solidFill>
                  <a:schemeClr val="accent6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Font typeface="Josefin Sans"/>
              <a:buNone/>
              <a:defRPr sz="3000" b="1">
                <a:solidFill>
                  <a:schemeClr val="accent6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Font typeface="Josefin Sans"/>
              <a:buNone/>
              <a:defRPr sz="3000" b="1">
                <a:solidFill>
                  <a:schemeClr val="accent6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540000" y="1152475"/>
            <a:ext cx="80640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Open Sans"/>
              <a:buChar char="●"/>
              <a:defRPr sz="18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  <p:sldLayoutId id="2147483671" r:id="rId24"/>
    <p:sldLayoutId id="2147483672" r:id="rId25"/>
    <p:sldLayoutId id="2147483673" r:id="rId2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eb.32kk.edu.ee/?p=44678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drive.google.com/file/d/1mnHSrplIvI578PxA5dUKFb_-I8MNuIRC/view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jp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d/1SjCx5Uh7iJoNxHyXVE8nyTPcUrRhuiaWmh-G3uBi7fQ/copy#gid=1364826426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d/1SjCx5Uh7iJoNxHyXVE8nyTPcUrRhuiaWmh-G3uBi7fQ/copy#gid=1364826426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" name="Google Shape;458;p28"/>
          <p:cNvSpPr txBox="1">
            <a:spLocks noGrp="1"/>
          </p:cNvSpPr>
          <p:nvPr>
            <p:ph type="ctrTitle"/>
          </p:nvPr>
        </p:nvSpPr>
        <p:spPr>
          <a:xfrm>
            <a:off x="678600" y="1484550"/>
            <a:ext cx="7787100" cy="2086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ASUKÜLA PROJEKT</a:t>
            </a:r>
            <a:endParaRPr/>
          </a:p>
        </p:txBody>
      </p:sp>
      <p:sp>
        <p:nvSpPr>
          <p:cNvPr id="459" name="Google Shape;459;p28"/>
          <p:cNvSpPr txBox="1">
            <a:spLocks noGrp="1"/>
          </p:cNvSpPr>
          <p:nvPr>
            <p:ph type="subTitle" idx="1"/>
          </p:nvPr>
        </p:nvSpPr>
        <p:spPr>
          <a:xfrm>
            <a:off x="2547575" y="3466725"/>
            <a:ext cx="4048800" cy="38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Kertu, Bianka, Katharina, Oliver, Laura, Liis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10.B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" name="Google Shape;563;p37"/>
          <p:cNvSpPr txBox="1">
            <a:spLocks noGrp="1"/>
          </p:cNvSpPr>
          <p:nvPr>
            <p:ph type="title"/>
          </p:nvPr>
        </p:nvSpPr>
        <p:spPr>
          <a:xfrm>
            <a:off x="540000" y="363275"/>
            <a:ext cx="806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Idee</a:t>
            </a:r>
            <a:endParaRPr/>
          </a:p>
        </p:txBody>
      </p:sp>
      <p:sp>
        <p:nvSpPr>
          <p:cNvPr id="564" name="Google Shape;564;p37"/>
          <p:cNvSpPr txBox="1">
            <a:spLocks noGrp="1"/>
          </p:cNvSpPr>
          <p:nvPr>
            <p:ph type="body" idx="1"/>
          </p:nvPr>
        </p:nvSpPr>
        <p:spPr>
          <a:xfrm>
            <a:off x="540000" y="1028700"/>
            <a:ext cx="8064000" cy="357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Josefin Sans"/>
              <a:buChar char="●"/>
            </a:pPr>
            <a:r>
              <a:rPr lang="en" sz="1300" b="1" dirty="0">
                <a:solidFill>
                  <a:schemeClr val="dk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Josefin Sans"/>
              </a:rPr>
              <a:t>Õpilasmalev </a:t>
            </a:r>
            <a:r>
              <a:rPr lang="et-EE" sz="1300" b="1" dirty="0">
                <a:solidFill>
                  <a:schemeClr val="dk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Josefin Sans"/>
              </a:rPr>
              <a:t>A</a:t>
            </a:r>
            <a:r>
              <a:rPr lang="en" sz="1300" b="1" dirty="0">
                <a:solidFill>
                  <a:schemeClr val="dk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Josefin Sans"/>
              </a:rPr>
              <a:t>suküla piirkonda</a:t>
            </a:r>
            <a:r>
              <a:rPr lang="et-EE" sz="1300" b="1" dirty="0">
                <a:solidFill>
                  <a:schemeClr val="dk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Josefin Sans"/>
              </a:rPr>
              <a:t>. </a:t>
            </a:r>
            <a:r>
              <a:rPr lang="en" sz="1300" b="1" dirty="0">
                <a:solidFill>
                  <a:schemeClr val="dk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Josefin Sans"/>
              </a:rPr>
              <a:t> Noored tulevad </a:t>
            </a:r>
            <a:r>
              <a:rPr lang="et-EE" sz="1300" b="1" dirty="0">
                <a:solidFill>
                  <a:schemeClr val="dk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Josefin Sans"/>
              </a:rPr>
              <a:t>A</a:t>
            </a:r>
            <a:r>
              <a:rPr lang="en" sz="1300" b="1" dirty="0">
                <a:solidFill>
                  <a:schemeClr val="dk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Josefin Sans"/>
              </a:rPr>
              <a:t>suküla piirkonda paariks nädalaks nin</a:t>
            </a:r>
            <a:r>
              <a:rPr lang="et-EE" sz="1300" b="1" dirty="0">
                <a:solidFill>
                  <a:schemeClr val="dk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Josefin Sans"/>
              </a:rPr>
              <a:t>g</a:t>
            </a:r>
            <a:r>
              <a:rPr lang="en" sz="1300" b="1" dirty="0">
                <a:solidFill>
                  <a:schemeClr val="dk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Josefin Sans"/>
              </a:rPr>
              <a:t> teevad seal töid, mis aitavad kohalikke ettevõtteid ja toob noori maale.</a:t>
            </a:r>
            <a:endParaRPr sz="1300" b="1" dirty="0">
              <a:solidFill>
                <a:schemeClr val="dk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  <a:sym typeface="Josefin Sans"/>
            </a:endParaRPr>
          </a:p>
          <a:p>
            <a:pPr marL="45720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Josefin Sans"/>
              <a:buChar char="●"/>
            </a:pPr>
            <a:r>
              <a:rPr lang="en" sz="1300" b="1" dirty="0">
                <a:solidFill>
                  <a:schemeClr val="dk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Josefin Sans"/>
              </a:rPr>
              <a:t>Õpilasmaleva rühm oleks suunatud just 32. Keskkooli õpilastele nagu on varem tehtud Peedu ja Mäekaru rühmad</a:t>
            </a:r>
            <a:r>
              <a:rPr lang="et-EE" sz="1300" b="1" dirty="0">
                <a:solidFill>
                  <a:schemeClr val="dk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Josefin Sans"/>
              </a:rPr>
              <a:t>,</a:t>
            </a:r>
            <a:r>
              <a:rPr lang="en" sz="1300" b="1" dirty="0">
                <a:solidFill>
                  <a:schemeClr val="dk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Josefin Sans"/>
              </a:rPr>
              <a:t> mille rühma juhid olid 32. Keskkooli õpetajad</a:t>
            </a:r>
            <a:r>
              <a:rPr lang="et-EE" sz="1300" b="1" dirty="0">
                <a:solidFill>
                  <a:schemeClr val="dk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Josefin Sans"/>
              </a:rPr>
              <a:t> </a:t>
            </a:r>
            <a:r>
              <a:rPr lang="en" sz="1300" b="1" dirty="0">
                <a:solidFill>
                  <a:schemeClr val="dk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Josefin Sans"/>
              </a:rPr>
              <a:t>(Kaspar Rumm) ja vilistlased.</a:t>
            </a:r>
            <a:endParaRPr sz="1300" b="1" dirty="0">
              <a:solidFill>
                <a:schemeClr val="dk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  <a:sym typeface="Josefin Sans"/>
            </a:endParaRPr>
          </a:p>
          <a:p>
            <a:pPr marL="45720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Josefin Sans"/>
              <a:buChar char="●"/>
            </a:pPr>
            <a:r>
              <a:rPr lang="en" sz="1300" b="1" dirty="0">
                <a:solidFill>
                  <a:schemeClr val="dk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Josefin Sans"/>
              </a:rPr>
              <a:t>Rühmal oleks kaks vahetust </a:t>
            </a:r>
            <a:r>
              <a:rPr lang="et-EE" sz="1300" b="1" dirty="0">
                <a:solidFill>
                  <a:schemeClr val="dk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Josefin Sans"/>
              </a:rPr>
              <a:t>ja </a:t>
            </a:r>
            <a:r>
              <a:rPr lang="en" sz="1300" b="1" dirty="0">
                <a:solidFill>
                  <a:schemeClr val="dk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Josefin Sans"/>
              </a:rPr>
              <a:t>mõlemad kestavad kaks nädalat </a:t>
            </a:r>
            <a:r>
              <a:rPr lang="et-EE" sz="1300" b="1" dirty="0">
                <a:solidFill>
                  <a:schemeClr val="dk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Josefin Sans"/>
              </a:rPr>
              <a:t>ning</a:t>
            </a:r>
            <a:r>
              <a:rPr lang="en" sz="1300" b="1" dirty="0">
                <a:solidFill>
                  <a:schemeClr val="dk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Josefin Sans"/>
              </a:rPr>
              <a:t> on moodustatud 12 noorest ja 2 rühmajuhist.</a:t>
            </a:r>
            <a:endParaRPr sz="1300" b="1" dirty="0">
              <a:solidFill>
                <a:schemeClr val="dk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  <a:sym typeface="Josefin Sans"/>
            </a:endParaRPr>
          </a:p>
          <a:p>
            <a:pPr marL="45720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Josefin Sans"/>
              <a:buChar char="●"/>
            </a:pPr>
            <a:r>
              <a:rPr lang="en" sz="1300" b="1" dirty="0">
                <a:solidFill>
                  <a:schemeClr val="dk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Josefin Sans"/>
              </a:rPr>
              <a:t>Rühmas saavad osaled 15-19 aastased noored</a:t>
            </a:r>
            <a:r>
              <a:rPr lang="et-EE" sz="1300" b="1" dirty="0">
                <a:solidFill>
                  <a:schemeClr val="dk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Josefin Sans"/>
              </a:rPr>
              <a:t>,</a:t>
            </a:r>
            <a:r>
              <a:rPr lang="en" sz="1300" b="1" dirty="0">
                <a:solidFill>
                  <a:schemeClr val="dk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Josefin Sans"/>
              </a:rPr>
              <a:t> kes käivad 32. Keskkoolis</a:t>
            </a:r>
            <a:r>
              <a:rPr lang="et-EE" sz="1300" b="1" dirty="0">
                <a:solidFill>
                  <a:schemeClr val="dk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Josefin Sans"/>
              </a:rPr>
              <a:t>.</a:t>
            </a:r>
            <a:endParaRPr sz="1300" b="1" dirty="0">
              <a:solidFill>
                <a:schemeClr val="dk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  <a:sym typeface="Josefin Sans"/>
            </a:endParaRPr>
          </a:p>
          <a:p>
            <a:pPr marL="45720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Josefin Sans"/>
              <a:buChar char="●"/>
            </a:pPr>
            <a:r>
              <a:rPr lang="et-EE" sz="1300" b="1" dirty="0">
                <a:solidFill>
                  <a:schemeClr val="dk1"/>
                </a:solidFill>
                <a:highlight>
                  <a:srgbClr val="FFFFFF"/>
                </a:highligh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</a:t>
            </a:r>
            <a:r>
              <a:rPr lang="en" sz="1300" b="1" dirty="0">
                <a:solidFill>
                  <a:schemeClr val="dk1"/>
                </a:solidFill>
                <a:highlight>
                  <a:srgbClr val="FFFFFF"/>
                </a:highligh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ahe nädala jooksul saavad õpilased teha 4-6 tundi päevas tasustatud tööd ning sellele järgneb spordi- ja kultuuriprogramm.</a:t>
            </a:r>
            <a:endParaRPr sz="1300" b="1" dirty="0">
              <a:solidFill>
                <a:schemeClr val="dk1"/>
              </a:solidFill>
              <a:highlight>
                <a:srgbClr val="FFFFFF"/>
              </a:highligh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45720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Char char="●"/>
            </a:pPr>
            <a:r>
              <a:rPr lang="en" sz="1300" b="1" dirty="0">
                <a:solidFill>
                  <a:schemeClr val="dk1"/>
                </a:solidFill>
                <a:highlight>
                  <a:srgbClr val="FFFFFF"/>
                </a:highligh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Osalustasu 35 eurot</a:t>
            </a:r>
            <a:r>
              <a:rPr lang="et-EE" sz="1300" b="1" dirty="0">
                <a:solidFill>
                  <a:schemeClr val="dk1"/>
                </a:solidFill>
                <a:highlight>
                  <a:srgbClr val="FFFFFF"/>
                </a:highligh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endParaRPr sz="1300" b="1" dirty="0">
              <a:solidFill>
                <a:schemeClr val="dk1"/>
              </a:solidFill>
              <a:highlight>
                <a:srgbClr val="FFFFFF"/>
              </a:highligh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45720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Josefin Sans"/>
              <a:buChar char="●"/>
            </a:pPr>
            <a:r>
              <a:rPr lang="en" sz="1300" b="1" u="sng" dirty="0">
                <a:solidFill>
                  <a:schemeClr val="hlin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Josefin Sans"/>
                <a:hlinkClick r:id="rId3"/>
              </a:rPr>
              <a:t>https://web.32kk.edu.ee/?p=44678</a:t>
            </a:r>
            <a:r>
              <a:rPr lang="en" sz="1300" b="1" dirty="0">
                <a:solidFill>
                  <a:schemeClr val="dk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Josefin Sans"/>
              </a:rPr>
              <a:t> varasemalt toimunud 32. Keskkooli malev</a:t>
            </a:r>
            <a:r>
              <a:rPr lang="et-EE" sz="1300" b="1" dirty="0">
                <a:solidFill>
                  <a:schemeClr val="dk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Josefin Sans"/>
              </a:rPr>
              <a:t>.</a:t>
            </a:r>
            <a:endParaRPr sz="1300" b="1" dirty="0">
              <a:solidFill>
                <a:schemeClr val="dk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  <a:sym typeface="Josefin Sans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1300" b="1" dirty="0">
              <a:solidFill>
                <a:schemeClr val="dk1"/>
              </a:solidFill>
              <a:latin typeface="Josefin Sans"/>
              <a:ea typeface="Josefin Sans"/>
              <a:cs typeface="Josefin Sans"/>
              <a:sym typeface="Josefin Sans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" name="Google Shape;569;p38"/>
          <p:cNvSpPr txBox="1">
            <a:spLocks noGrp="1"/>
          </p:cNvSpPr>
          <p:nvPr>
            <p:ph type="title"/>
          </p:nvPr>
        </p:nvSpPr>
        <p:spPr>
          <a:xfrm>
            <a:off x="540000" y="373125"/>
            <a:ext cx="806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Koostööpartnerid</a:t>
            </a:r>
            <a:endParaRPr/>
          </a:p>
        </p:txBody>
      </p:sp>
      <p:sp>
        <p:nvSpPr>
          <p:cNvPr id="570" name="Google Shape;570;p38"/>
          <p:cNvSpPr txBox="1">
            <a:spLocks noGrp="1"/>
          </p:cNvSpPr>
          <p:nvPr>
            <p:ph type="body" idx="1"/>
          </p:nvPr>
        </p:nvSpPr>
        <p:spPr>
          <a:xfrm>
            <a:off x="540000" y="1028700"/>
            <a:ext cx="8064000" cy="357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400" dirty="0"/>
              <a:t>Sihtasutus Õpilasmalev</a:t>
            </a:r>
            <a:endParaRPr sz="14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400" dirty="0"/>
              <a:t>MTÜ Ühendus Asuküla Selts</a:t>
            </a:r>
            <a:endParaRPr sz="1400" dirty="0"/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dirty="0"/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" name="Google Shape;575;p39"/>
          <p:cNvSpPr txBox="1">
            <a:spLocks noGrp="1"/>
          </p:cNvSpPr>
          <p:nvPr>
            <p:ph type="title"/>
          </p:nvPr>
        </p:nvSpPr>
        <p:spPr>
          <a:xfrm>
            <a:off x="540000" y="363275"/>
            <a:ext cx="806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Maksumus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6" name="Google Shape;576;p39"/>
          <p:cNvSpPr txBox="1">
            <a:spLocks noGrp="1"/>
          </p:cNvSpPr>
          <p:nvPr>
            <p:ph type="body" idx="1"/>
          </p:nvPr>
        </p:nvSpPr>
        <p:spPr>
          <a:xfrm>
            <a:off x="540000" y="1028700"/>
            <a:ext cx="8064000" cy="357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400" dirty="0"/>
              <a:t>Noorte palk: 24 noort noort, igaüks töötab kokku 60 tundi ja tunnipalk on 3.86,</a:t>
            </a:r>
            <a:r>
              <a:rPr lang="et-EE" sz="1400" dirty="0"/>
              <a:t> seega</a:t>
            </a:r>
            <a:r>
              <a:rPr lang="en" sz="1400" dirty="0"/>
              <a:t> kokku on maksumus 5</a:t>
            </a:r>
            <a:r>
              <a:rPr lang="et-EE" sz="1400" dirty="0"/>
              <a:t> </a:t>
            </a:r>
            <a:r>
              <a:rPr lang="en" sz="1400" dirty="0"/>
              <a:t>558.4 eurot</a:t>
            </a:r>
            <a:r>
              <a:rPr lang="et-EE" sz="1400" dirty="0"/>
              <a:t>.</a:t>
            </a:r>
            <a:endParaRPr sz="14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400" dirty="0"/>
              <a:t>SA Õpilasmalev katab nii majutus-, elamis- ja transpordikulud.</a:t>
            </a:r>
            <a:endParaRPr sz="1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" name="Google Shape;581;p40"/>
          <p:cNvSpPr txBox="1">
            <a:spLocks noGrp="1"/>
          </p:cNvSpPr>
          <p:nvPr>
            <p:ph type="title"/>
          </p:nvPr>
        </p:nvSpPr>
        <p:spPr>
          <a:xfrm>
            <a:off x="540000" y="363275"/>
            <a:ext cx="806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Müügikanalid</a:t>
            </a:r>
            <a:endParaRPr/>
          </a:p>
        </p:txBody>
      </p:sp>
      <p:sp>
        <p:nvSpPr>
          <p:cNvPr id="582" name="Google Shape;582;p40"/>
          <p:cNvSpPr txBox="1">
            <a:spLocks noGrp="1"/>
          </p:cNvSpPr>
          <p:nvPr>
            <p:ph type="subTitle" idx="1"/>
          </p:nvPr>
        </p:nvSpPr>
        <p:spPr>
          <a:xfrm>
            <a:off x="3328957" y="2343550"/>
            <a:ext cx="24861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Sotsiaalmeedia</a:t>
            </a:r>
            <a:endParaRPr sz="1800"/>
          </a:p>
        </p:txBody>
      </p:sp>
      <p:sp>
        <p:nvSpPr>
          <p:cNvPr id="583" name="Google Shape;583;p40"/>
          <p:cNvSpPr txBox="1">
            <a:spLocks noGrp="1"/>
          </p:cNvSpPr>
          <p:nvPr>
            <p:ph type="subTitle" idx="2"/>
          </p:nvPr>
        </p:nvSpPr>
        <p:spPr>
          <a:xfrm>
            <a:off x="3482707" y="2662675"/>
            <a:ext cx="2178600" cy="6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Õpilasmaleval on Facebook ja Instagram</a:t>
            </a:r>
            <a:r>
              <a:rPr lang="et-EE" dirty="0"/>
              <a:t>,</a:t>
            </a:r>
            <a:r>
              <a:rPr lang="en" dirty="0"/>
              <a:t> kus jagatakse uute malevarühmade teket iga kevad</a:t>
            </a:r>
            <a:endParaRPr dirty="0"/>
          </a:p>
        </p:txBody>
      </p:sp>
      <p:sp>
        <p:nvSpPr>
          <p:cNvPr id="584" name="Google Shape;584;p40"/>
          <p:cNvSpPr txBox="1">
            <a:spLocks noGrp="1"/>
          </p:cNvSpPr>
          <p:nvPr>
            <p:ph type="subTitle" idx="3"/>
          </p:nvPr>
        </p:nvSpPr>
        <p:spPr>
          <a:xfrm>
            <a:off x="791813" y="2343550"/>
            <a:ext cx="24861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Reklaamtahvlid</a:t>
            </a:r>
            <a:endParaRPr sz="1800"/>
          </a:p>
        </p:txBody>
      </p:sp>
      <p:sp>
        <p:nvSpPr>
          <p:cNvPr id="585" name="Google Shape;585;p40"/>
          <p:cNvSpPr txBox="1">
            <a:spLocks noGrp="1"/>
          </p:cNvSpPr>
          <p:nvPr>
            <p:ph type="subTitle" idx="4"/>
          </p:nvPr>
        </p:nvSpPr>
        <p:spPr>
          <a:xfrm>
            <a:off x="945563" y="2662675"/>
            <a:ext cx="2178600" cy="6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Asuküla reklaa</a:t>
            </a:r>
            <a:r>
              <a:rPr lang="et-EE" dirty="0"/>
              <a:t>m-</a:t>
            </a:r>
            <a:r>
              <a:rPr lang="en" dirty="0"/>
              <a:t> tahvlitel, mis asuvad asuküla seltsimajas</a:t>
            </a: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86" name="Google Shape;586;p40"/>
          <p:cNvSpPr txBox="1">
            <a:spLocks noGrp="1"/>
          </p:cNvSpPr>
          <p:nvPr>
            <p:ph type="subTitle" idx="5"/>
          </p:nvPr>
        </p:nvSpPr>
        <p:spPr>
          <a:xfrm>
            <a:off x="5866075" y="2343550"/>
            <a:ext cx="24861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Koduleht</a:t>
            </a:r>
            <a:endParaRPr sz="1800"/>
          </a:p>
        </p:txBody>
      </p:sp>
      <p:sp>
        <p:nvSpPr>
          <p:cNvPr id="587" name="Google Shape;587;p40"/>
          <p:cNvSpPr txBox="1">
            <a:spLocks noGrp="1"/>
          </p:cNvSpPr>
          <p:nvPr>
            <p:ph type="subTitle" idx="6"/>
          </p:nvPr>
        </p:nvSpPr>
        <p:spPr>
          <a:xfrm>
            <a:off x="6019825" y="2662675"/>
            <a:ext cx="2178600" cy="6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Õpilasmaleva kodulehel, kus kuulutatakse iga</a:t>
            </a:r>
            <a:r>
              <a:rPr lang="et-EE" dirty="0"/>
              <a:t>l</a:t>
            </a:r>
            <a:r>
              <a:rPr lang="en" dirty="0"/>
              <a:t> kevad</a:t>
            </a:r>
            <a:r>
              <a:rPr lang="et-EE" dirty="0" err="1"/>
              <a:t>el</a:t>
            </a:r>
            <a:r>
              <a:rPr lang="en" dirty="0"/>
              <a:t> välja maleva rühmad</a:t>
            </a:r>
            <a:endParaRPr dirty="0"/>
          </a:p>
        </p:txBody>
      </p:sp>
      <p:sp>
        <p:nvSpPr>
          <p:cNvPr id="588" name="Google Shape;588;p40"/>
          <p:cNvSpPr/>
          <p:nvPr/>
        </p:nvSpPr>
        <p:spPr>
          <a:xfrm>
            <a:off x="1595063" y="1429425"/>
            <a:ext cx="879600" cy="8796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9" name="Google Shape;589;p40"/>
          <p:cNvSpPr/>
          <p:nvPr/>
        </p:nvSpPr>
        <p:spPr>
          <a:xfrm>
            <a:off x="4132207" y="1429425"/>
            <a:ext cx="879600" cy="8796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0" name="Google Shape;590;p40"/>
          <p:cNvSpPr/>
          <p:nvPr/>
        </p:nvSpPr>
        <p:spPr>
          <a:xfrm>
            <a:off x="6669325" y="1429425"/>
            <a:ext cx="879600" cy="8796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91" name="Google Shape;591;p40"/>
          <p:cNvGrpSpPr/>
          <p:nvPr/>
        </p:nvGrpSpPr>
        <p:grpSpPr>
          <a:xfrm>
            <a:off x="4350933" y="1640439"/>
            <a:ext cx="442155" cy="457570"/>
            <a:chOff x="266768" y="1721375"/>
            <a:chExt cx="397907" cy="397887"/>
          </a:xfrm>
        </p:grpSpPr>
        <p:sp>
          <p:nvSpPr>
            <p:cNvPr id="592" name="Google Shape;592;p40"/>
            <p:cNvSpPr/>
            <p:nvPr/>
          </p:nvSpPr>
          <p:spPr>
            <a:xfrm>
              <a:off x="454843" y="1791037"/>
              <a:ext cx="136218" cy="328222"/>
            </a:xfrm>
            <a:custGeom>
              <a:avLst/>
              <a:gdLst/>
              <a:ahLst/>
              <a:cxnLst/>
              <a:rect l="l" t="t" r="r" b="b"/>
              <a:pathLst>
                <a:path w="6527" h="15727" extrusionOk="0">
                  <a:moveTo>
                    <a:pt x="4957" y="1"/>
                  </a:moveTo>
                  <a:cubicBezTo>
                    <a:pt x="4645" y="1"/>
                    <a:pt x="4336" y="24"/>
                    <a:pt x="4028" y="69"/>
                  </a:cubicBezTo>
                  <a:cubicBezTo>
                    <a:pt x="2588" y="280"/>
                    <a:pt x="1700" y="890"/>
                    <a:pt x="1675" y="2250"/>
                  </a:cubicBezTo>
                  <a:lnTo>
                    <a:pt x="1675" y="5040"/>
                  </a:lnTo>
                  <a:cubicBezTo>
                    <a:pt x="1675" y="5348"/>
                    <a:pt x="1426" y="5599"/>
                    <a:pt x="1118" y="5599"/>
                  </a:cubicBezTo>
                  <a:lnTo>
                    <a:pt x="0" y="5599"/>
                  </a:lnTo>
                  <a:lnTo>
                    <a:pt x="0" y="6715"/>
                  </a:lnTo>
                  <a:lnTo>
                    <a:pt x="1118" y="6715"/>
                  </a:lnTo>
                  <a:cubicBezTo>
                    <a:pt x="1426" y="6715"/>
                    <a:pt x="1675" y="6965"/>
                    <a:pt x="1675" y="7274"/>
                  </a:cubicBezTo>
                  <a:lnTo>
                    <a:pt x="1675" y="15727"/>
                  </a:lnTo>
                  <a:lnTo>
                    <a:pt x="3352" y="15727"/>
                  </a:lnTo>
                  <a:lnTo>
                    <a:pt x="3352" y="7274"/>
                  </a:lnTo>
                  <a:cubicBezTo>
                    <a:pt x="3352" y="6965"/>
                    <a:pt x="3602" y="6715"/>
                    <a:pt x="3910" y="6715"/>
                  </a:cubicBezTo>
                  <a:lnTo>
                    <a:pt x="5709" y="6715"/>
                  </a:lnTo>
                  <a:lnTo>
                    <a:pt x="5987" y="5599"/>
                  </a:lnTo>
                  <a:lnTo>
                    <a:pt x="3910" y="5599"/>
                  </a:lnTo>
                  <a:cubicBezTo>
                    <a:pt x="3602" y="5599"/>
                    <a:pt x="3352" y="5348"/>
                    <a:pt x="3352" y="5040"/>
                  </a:cubicBezTo>
                  <a:lnTo>
                    <a:pt x="3352" y="3253"/>
                  </a:lnTo>
                  <a:cubicBezTo>
                    <a:pt x="3352" y="2316"/>
                    <a:pt x="3942" y="1677"/>
                    <a:pt x="4968" y="1504"/>
                  </a:cubicBezTo>
                  <a:cubicBezTo>
                    <a:pt x="5157" y="1473"/>
                    <a:pt x="5339" y="1460"/>
                    <a:pt x="5511" y="1460"/>
                  </a:cubicBezTo>
                  <a:cubicBezTo>
                    <a:pt x="5810" y="1460"/>
                    <a:pt x="6082" y="1498"/>
                    <a:pt x="6324" y="1546"/>
                  </a:cubicBezTo>
                  <a:lnTo>
                    <a:pt x="6526" y="182"/>
                  </a:lnTo>
                  <a:cubicBezTo>
                    <a:pt x="5988" y="62"/>
                    <a:pt x="5468" y="1"/>
                    <a:pt x="4957" y="1"/>
                  </a:cubicBezTo>
                  <a:close/>
                </a:path>
              </a:pathLst>
            </a:custGeom>
            <a:solidFill>
              <a:srgbClr val="5F7D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3" name="Google Shape;593;p40"/>
            <p:cNvSpPr/>
            <p:nvPr/>
          </p:nvSpPr>
          <p:spPr>
            <a:xfrm>
              <a:off x="266768" y="1721375"/>
              <a:ext cx="397907" cy="397887"/>
            </a:xfrm>
            <a:custGeom>
              <a:avLst/>
              <a:gdLst/>
              <a:ahLst/>
              <a:cxnLst/>
              <a:rect l="l" t="t" r="r" b="b"/>
              <a:pathLst>
                <a:path w="19066" h="19065" extrusionOk="0">
                  <a:moveTo>
                    <a:pt x="2794" y="0"/>
                  </a:moveTo>
                  <a:cubicBezTo>
                    <a:pt x="1255" y="0"/>
                    <a:pt x="1" y="1253"/>
                    <a:pt x="1" y="2793"/>
                  </a:cubicBezTo>
                  <a:lnTo>
                    <a:pt x="1" y="16271"/>
                  </a:lnTo>
                  <a:cubicBezTo>
                    <a:pt x="1" y="17812"/>
                    <a:pt x="1255" y="19065"/>
                    <a:pt x="2794" y="19065"/>
                  </a:cubicBezTo>
                  <a:lnTo>
                    <a:pt x="9571" y="19065"/>
                  </a:lnTo>
                  <a:lnTo>
                    <a:pt x="9571" y="11171"/>
                  </a:lnTo>
                  <a:lnTo>
                    <a:pt x="8453" y="11171"/>
                  </a:lnTo>
                  <a:cubicBezTo>
                    <a:pt x="8145" y="11171"/>
                    <a:pt x="7896" y="10920"/>
                    <a:pt x="7896" y="10612"/>
                  </a:cubicBezTo>
                  <a:lnTo>
                    <a:pt x="7896" y="8378"/>
                  </a:lnTo>
                  <a:cubicBezTo>
                    <a:pt x="7896" y="8070"/>
                    <a:pt x="8145" y="7819"/>
                    <a:pt x="8453" y="7819"/>
                  </a:cubicBezTo>
                  <a:lnTo>
                    <a:pt x="9571" y="7819"/>
                  </a:lnTo>
                  <a:lnTo>
                    <a:pt x="9571" y="5836"/>
                  </a:lnTo>
                  <a:cubicBezTo>
                    <a:pt x="9571" y="3710"/>
                    <a:pt x="10741" y="2615"/>
                    <a:pt x="12878" y="2302"/>
                  </a:cubicBezTo>
                  <a:cubicBezTo>
                    <a:pt x="13231" y="2249"/>
                    <a:pt x="13591" y="2223"/>
                    <a:pt x="13956" y="2223"/>
                  </a:cubicBezTo>
                  <a:cubicBezTo>
                    <a:pt x="14725" y="2223"/>
                    <a:pt x="15517" y="2339"/>
                    <a:pt x="16318" y="2567"/>
                  </a:cubicBezTo>
                  <a:cubicBezTo>
                    <a:pt x="16589" y="2643"/>
                    <a:pt x="16759" y="2908"/>
                    <a:pt x="16718" y="3186"/>
                  </a:cubicBezTo>
                  <a:lnTo>
                    <a:pt x="16352" y="5650"/>
                  </a:lnTo>
                  <a:cubicBezTo>
                    <a:pt x="16329" y="5806"/>
                    <a:pt x="16240" y="5944"/>
                    <a:pt x="16111" y="6031"/>
                  </a:cubicBezTo>
                  <a:cubicBezTo>
                    <a:pt x="16006" y="6102"/>
                    <a:pt x="15912" y="6127"/>
                    <a:pt x="15818" y="6127"/>
                  </a:cubicBezTo>
                  <a:cubicBezTo>
                    <a:pt x="15717" y="6127"/>
                    <a:pt x="15614" y="6098"/>
                    <a:pt x="15494" y="6068"/>
                  </a:cubicBezTo>
                  <a:cubicBezTo>
                    <a:pt x="15202" y="5995"/>
                    <a:pt x="14879" y="5914"/>
                    <a:pt x="14527" y="5914"/>
                  </a:cubicBezTo>
                  <a:cubicBezTo>
                    <a:pt x="14409" y="5914"/>
                    <a:pt x="14289" y="5923"/>
                    <a:pt x="14165" y="5944"/>
                  </a:cubicBezTo>
                  <a:cubicBezTo>
                    <a:pt x="13534" y="6050"/>
                    <a:pt x="13481" y="6333"/>
                    <a:pt x="13481" y="6590"/>
                  </a:cubicBezTo>
                  <a:lnTo>
                    <a:pt x="13481" y="7819"/>
                  </a:lnTo>
                  <a:lnTo>
                    <a:pt x="15715" y="7819"/>
                  </a:lnTo>
                  <a:cubicBezTo>
                    <a:pt x="15887" y="7819"/>
                    <a:pt x="16048" y="7899"/>
                    <a:pt x="16154" y="8035"/>
                  </a:cubicBezTo>
                  <a:cubicBezTo>
                    <a:pt x="16260" y="8169"/>
                    <a:pt x="16297" y="8346"/>
                    <a:pt x="16256" y="8513"/>
                  </a:cubicBezTo>
                  <a:lnTo>
                    <a:pt x="15697" y="10747"/>
                  </a:lnTo>
                  <a:cubicBezTo>
                    <a:pt x="15635" y="10996"/>
                    <a:pt x="15412" y="11170"/>
                    <a:pt x="15156" y="11170"/>
                  </a:cubicBezTo>
                  <a:lnTo>
                    <a:pt x="13481" y="11170"/>
                  </a:lnTo>
                  <a:lnTo>
                    <a:pt x="13481" y="19065"/>
                  </a:lnTo>
                  <a:lnTo>
                    <a:pt x="16272" y="19065"/>
                  </a:lnTo>
                  <a:cubicBezTo>
                    <a:pt x="17813" y="19065"/>
                    <a:pt x="19066" y="17810"/>
                    <a:pt x="19066" y="16271"/>
                  </a:cubicBezTo>
                  <a:lnTo>
                    <a:pt x="19066" y="2793"/>
                  </a:lnTo>
                  <a:cubicBezTo>
                    <a:pt x="19066" y="1253"/>
                    <a:pt x="17813" y="0"/>
                    <a:pt x="16274" y="0"/>
                  </a:cubicBezTo>
                  <a:close/>
                </a:path>
              </a:pathLst>
            </a:custGeom>
            <a:solidFill>
              <a:srgbClr val="5F7D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94" name="Google Shape;594;p40"/>
          <p:cNvGrpSpPr/>
          <p:nvPr/>
        </p:nvGrpSpPr>
        <p:grpSpPr>
          <a:xfrm>
            <a:off x="6888046" y="1662122"/>
            <a:ext cx="442145" cy="414206"/>
            <a:chOff x="-3030525" y="3973150"/>
            <a:chExt cx="293025" cy="257575"/>
          </a:xfrm>
        </p:grpSpPr>
        <p:sp>
          <p:nvSpPr>
            <p:cNvPr id="595" name="Google Shape;595;p40"/>
            <p:cNvSpPr/>
            <p:nvPr/>
          </p:nvSpPr>
          <p:spPr>
            <a:xfrm>
              <a:off x="-3029750" y="3973150"/>
              <a:ext cx="292250" cy="68550"/>
            </a:xfrm>
            <a:custGeom>
              <a:avLst/>
              <a:gdLst/>
              <a:ahLst/>
              <a:cxnLst/>
              <a:rect l="l" t="t" r="r" b="b"/>
              <a:pathLst>
                <a:path w="11690" h="2742" extrusionOk="0">
                  <a:moveTo>
                    <a:pt x="1702" y="1355"/>
                  </a:moveTo>
                  <a:cubicBezTo>
                    <a:pt x="1891" y="1355"/>
                    <a:pt x="2049" y="1513"/>
                    <a:pt x="2049" y="1702"/>
                  </a:cubicBezTo>
                  <a:cubicBezTo>
                    <a:pt x="2049" y="1922"/>
                    <a:pt x="1891" y="2080"/>
                    <a:pt x="1702" y="2080"/>
                  </a:cubicBezTo>
                  <a:cubicBezTo>
                    <a:pt x="1513" y="2080"/>
                    <a:pt x="1356" y="1922"/>
                    <a:pt x="1356" y="1702"/>
                  </a:cubicBezTo>
                  <a:cubicBezTo>
                    <a:pt x="1356" y="1513"/>
                    <a:pt x="1513" y="1355"/>
                    <a:pt x="1702" y="1355"/>
                  </a:cubicBezTo>
                  <a:close/>
                  <a:moveTo>
                    <a:pt x="3088" y="1355"/>
                  </a:moveTo>
                  <a:cubicBezTo>
                    <a:pt x="3277" y="1355"/>
                    <a:pt x="3435" y="1513"/>
                    <a:pt x="3435" y="1702"/>
                  </a:cubicBezTo>
                  <a:cubicBezTo>
                    <a:pt x="3435" y="1922"/>
                    <a:pt x="3277" y="2080"/>
                    <a:pt x="3088" y="2080"/>
                  </a:cubicBezTo>
                  <a:cubicBezTo>
                    <a:pt x="2868" y="2080"/>
                    <a:pt x="2710" y="1922"/>
                    <a:pt x="2710" y="1702"/>
                  </a:cubicBezTo>
                  <a:cubicBezTo>
                    <a:pt x="2710" y="1513"/>
                    <a:pt x="2868" y="1355"/>
                    <a:pt x="3088" y="1355"/>
                  </a:cubicBezTo>
                  <a:close/>
                  <a:moveTo>
                    <a:pt x="9925" y="1387"/>
                  </a:moveTo>
                  <a:cubicBezTo>
                    <a:pt x="10366" y="1387"/>
                    <a:pt x="10366" y="2080"/>
                    <a:pt x="9925" y="2080"/>
                  </a:cubicBezTo>
                  <a:lnTo>
                    <a:pt x="5829" y="2080"/>
                  </a:lnTo>
                  <a:cubicBezTo>
                    <a:pt x="5388" y="2080"/>
                    <a:pt x="5357" y="1387"/>
                    <a:pt x="5829" y="1387"/>
                  </a:cubicBezTo>
                  <a:close/>
                  <a:moveTo>
                    <a:pt x="1041" y="1"/>
                  </a:moveTo>
                  <a:cubicBezTo>
                    <a:pt x="473" y="1"/>
                    <a:pt x="1" y="473"/>
                    <a:pt x="1" y="1040"/>
                  </a:cubicBezTo>
                  <a:lnTo>
                    <a:pt x="1" y="2741"/>
                  </a:lnTo>
                  <a:lnTo>
                    <a:pt x="11689" y="2741"/>
                  </a:lnTo>
                  <a:lnTo>
                    <a:pt x="11689" y="1040"/>
                  </a:lnTo>
                  <a:cubicBezTo>
                    <a:pt x="11658" y="505"/>
                    <a:pt x="11248" y="1"/>
                    <a:pt x="10650" y="1"/>
                  </a:cubicBezTo>
                  <a:close/>
                </a:path>
              </a:pathLst>
            </a:custGeom>
            <a:solidFill>
              <a:srgbClr val="5F7D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6" name="Google Shape;596;p40"/>
            <p:cNvSpPr/>
            <p:nvPr/>
          </p:nvSpPr>
          <p:spPr>
            <a:xfrm>
              <a:off x="-3030525" y="4059000"/>
              <a:ext cx="292225" cy="171725"/>
            </a:xfrm>
            <a:custGeom>
              <a:avLst/>
              <a:gdLst/>
              <a:ahLst/>
              <a:cxnLst/>
              <a:rect l="l" t="t" r="r" b="b"/>
              <a:pathLst>
                <a:path w="11689" h="6869" extrusionOk="0">
                  <a:moveTo>
                    <a:pt x="3773" y="1366"/>
                  </a:moveTo>
                  <a:cubicBezTo>
                    <a:pt x="4065" y="1366"/>
                    <a:pt x="4260" y="1775"/>
                    <a:pt x="3970" y="1985"/>
                  </a:cubicBezTo>
                  <a:lnTo>
                    <a:pt x="2363" y="3088"/>
                  </a:lnTo>
                  <a:lnTo>
                    <a:pt x="3970" y="4191"/>
                  </a:lnTo>
                  <a:cubicBezTo>
                    <a:pt x="4252" y="4370"/>
                    <a:pt x="4075" y="4801"/>
                    <a:pt x="3795" y="4801"/>
                  </a:cubicBezTo>
                  <a:cubicBezTo>
                    <a:pt x="3731" y="4801"/>
                    <a:pt x="3662" y="4779"/>
                    <a:pt x="3592" y="4726"/>
                  </a:cubicBezTo>
                  <a:lnTo>
                    <a:pt x="1544" y="3372"/>
                  </a:lnTo>
                  <a:cubicBezTo>
                    <a:pt x="1324" y="3246"/>
                    <a:pt x="1324" y="2962"/>
                    <a:pt x="1544" y="2805"/>
                  </a:cubicBezTo>
                  <a:lnTo>
                    <a:pt x="3592" y="1418"/>
                  </a:lnTo>
                  <a:cubicBezTo>
                    <a:pt x="3654" y="1382"/>
                    <a:pt x="3715" y="1366"/>
                    <a:pt x="3773" y="1366"/>
                  </a:cubicBezTo>
                  <a:close/>
                  <a:moveTo>
                    <a:pt x="7912" y="1407"/>
                  </a:moveTo>
                  <a:cubicBezTo>
                    <a:pt x="7979" y="1407"/>
                    <a:pt x="8053" y="1429"/>
                    <a:pt x="8129" y="1481"/>
                  </a:cubicBezTo>
                  <a:lnTo>
                    <a:pt x="10145" y="2836"/>
                  </a:lnTo>
                  <a:cubicBezTo>
                    <a:pt x="10366" y="2962"/>
                    <a:pt x="10366" y="3277"/>
                    <a:pt x="10145" y="3403"/>
                  </a:cubicBezTo>
                  <a:lnTo>
                    <a:pt x="8129" y="4789"/>
                  </a:lnTo>
                  <a:cubicBezTo>
                    <a:pt x="8061" y="4826"/>
                    <a:pt x="7996" y="4841"/>
                    <a:pt x="7935" y="4841"/>
                  </a:cubicBezTo>
                  <a:cubicBezTo>
                    <a:pt x="7624" y="4841"/>
                    <a:pt x="7430" y="4433"/>
                    <a:pt x="7719" y="4222"/>
                  </a:cubicBezTo>
                  <a:lnTo>
                    <a:pt x="9326" y="3120"/>
                  </a:lnTo>
                  <a:lnTo>
                    <a:pt x="7719" y="2017"/>
                  </a:lnTo>
                  <a:cubicBezTo>
                    <a:pt x="7437" y="1837"/>
                    <a:pt x="7615" y="1407"/>
                    <a:pt x="7912" y="1407"/>
                  </a:cubicBezTo>
                  <a:close/>
                  <a:moveTo>
                    <a:pt x="6515" y="714"/>
                  </a:moveTo>
                  <a:cubicBezTo>
                    <a:pt x="6728" y="714"/>
                    <a:pt x="6948" y="909"/>
                    <a:pt x="6868" y="1166"/>
                  </a:cubicBezTo>
                  <a:lnTo>
                    <a:pt x="5482" y="5262"/>
                  </a:lnTo>
                  <a:cubicBezTo>
                    <a:pt x="5434" y="5420"/>
                    <a:pt x="5306" y="5489"/>
                    <a:pt x="5176" y="5489"/>
                  </a:cubicBezTo>
                  <a:cubicBezTo>
                    <a:pt x="4968" y="5489"/>
                    <a:pt x="4755" y="5313"/>
                    <a:pt x="4852" y="5041"/>
                  </a:cubicBezTo>
                  <a:lnTo>
                    <a:pt x="6207" y="946"/>
                  </a:lnTo>
                  <a:cubicBezTo>
                    <a:pt x="6265" y="782"/>
                    <a:pt x="6389" y="714"/>
                    <a:pt x="6515" y="714"/>
                  </a:cubicBezTo>
                  <a:close/>
                  <a:moveTo>
                    <a:pt x="0" y="1"/>
                  </a:moveTo>
                  <a:lnTo>
                    <a:pt x="0" y="5829"/>
                  </a:lnTo>
                  <a:lnTo>
                    <a:pt x="32" y="5829"/>
                  </a:lnTo>
                  <a:cubicBezTo>
                    <a:pt x="32" y="6396"/>
                    <a:pt x="504" y="6869"/>
                    <a:pt x="1072" y="6869"/>
                  </a:cubicBezTo>
                  <a:lnTo>
                    <a:pt x="10681" y="6869"/>
                  </a:lnTo>
                  <a:cubicBezTo>
                    <a:pt x="11216" y="6869"/>
                    <a:pt x="11689" y="6396"/>
                    <a:pt x="11689" y="5829"/>
                  </a:cubicBezTo>
                  <a:lnTo>
                    <a:pt x="11689" y="1"/>
                  </a:lnTo>
                  <a:close/>
                </a:path>
              </a:pathLst>
            </a:custGeom>
            <a:solidFill>
              <a:srgbClr val="5F7D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97" name="Google Shape;597;p40"/>
          <p:cNvGrpSpPr/>
          <p:nvPr/>
        </p:nvGrpSpPr>
        <p:grpSpPr>
          <a:xfrm>
            <a:off x="1792384" y="1640456"/>
            <a:ext cx="484999" cy="457548"/>
            <a:chOff x="-46762575" y="3200500"/>
            <a:chExt cx="263100" cy="299325"/>
          </a:xfrm>
        </p:grpSpPr>
        <p:sp>
          <p:nvSpPr>
            <p:cNvPr id="598" name="Google Shape;598;p40"/>
            <p:cNvSpPr/>
            <p:nvPr/>
          </p:nvSpPr>
          <p:spPr>
            <a:xfrm>
              <a:off x="-46762575" y="3393475"/>
              <a:ext cx="263100" cy="106350"/>
            </a:xfrm>
            <a:custGeom>
              <a:avLst/>
              <a:gdLst/>
              <a:ahLst/>
              <a:cxnLst/>
              <a:rect l="l" t="t" r="r" b="b"/>
              <a:pathLst>
                <a:path w="10524" h="4254" extrusionOk="0">
                  <a:moveTo>
                    <a:pt x="7814" y="1418"/>
                  </a:moveTo>
                  <a:lnTo>
                    <a:pt x="8003" y="2142"/>
                  </a:lnTo>
                  <a:lnTo>
                    <a:pt x="2553" y="2142"/>
                  </a:lnTo>
                  <a:lnTo>
                    <a:pt x="2710" y="1418"/>
                  </a:lnTo>
                  <a:close/>
                  <a:moveTo>
                    <a:pt x="726" y="0"/>
                  </a:moveTo>
                  <a:lnTo>
                    <a:pt x="726" y="725"/>
                  </a:lnTo>
                  <a:lnTo>
                    <a:pt x="379" y="725"/>
                  </a:lnTo>
                  <a:cubicBezTo>
                    <a:pt x="159" y="725"/>
                    <a:pt x="1" y="882"/>
                    <a:pt x="1" y="1071"/>
                  </a:cubicBezTo>
                  <a:cubicBezTo>
                    <a:pt x="1" y="1260"/>
                    <a:pt x="159" y="1418"/>
                    <a:pt x="379" y="1418"/>
                  </a:cubicBezTo>
                  <a:lnTo>
                    <a:pt x="2017" y="1418"/>
                  </a:lnTo>
                  <a:lnTo>
                    <a:pt x="1419" y="3844"/>
                  </a:lnTo>
                  <a:cubicBezTo>
                    <a:pt x="1387" y="4033"/>
                    <a:pt x="1513" y="4222"/>
                    <a:pt x="1671" y="4253"/>
                  </a:cubicBezTo>
                  <a:lnTo>
                    <a:pt x="1734" y="4253"/>
                  </a:lnTo>
                  <a:cubicBezTo>
                    <a:pt x="1891" y="4253"/>
                    <a:pt x="2049" y="4159"/>
                    <a:pt x="2112" y="4001"/>
                  </a:cubicBezTo>
                  <a:lnTo>
                    <a:pt x="2364" y="2804"/>
                  </a:lnTo>
                  <a:lnTo>
                    <a:pt x="8161" y="2804"/>
                  </a:lnTo>
                  <a:lnTo>
                    <a:pt x="8444" y="4001"/>
                  </a:lnTo>
                  <a:cubicBezTo>
                    <a:pt x="8476" y="4159"/>
                    <a:pt x="8633" y="4253"/>
                    <a:pt x="8791" y="4253"/>
                  </a:cubicBezTo>
                  <a:lnTo>
                    <a:pt x="8854" y="4253"/>
                  </a:lnTo>
                  <a:cubicBezTo>
                    <a:pt x="9074" y="4222"/>
                    <a:pt x="9169" y="4033"/>
                    <a:pt x="9106" y="3844"/>
                  </a:cubicBezTo>
                  <a:lnTo>
                    <a:pt x="8507" y="1418"/>
                  </a:lnTo>
                  <a:lnTo>
                    <a:pt x="10177" y="1418"/>
                  </a:lnTo>
                  <a:cubicBezTo>
                    <a:pt x="10366" y="1418"/>
                    <a:pt x="10524" y="1260"/>
                    <a:pt x="10524" y="1071"/>
                  </a:cubicBezTo>
                  <a:cubicBezTo>
                    <a:pt x="10524" y="882"/>
                    <a:pt x="10398" y="725"/>
                    <a:pt x="10209" y="725"/>
                  </a:cubicBezTo>
                  <a:lnTo>
                    <a:pt x="9862" y="725"/>
                  </a:lnTo>
                  <a:lnTo>
                    <a:pt x="9862" y="0"/>
                  </a:lnTo>
                  <a:close/>
                </a:path>
              </a:pathLst>
            </a:custGeom>
            <a:solidFill>
              <a:srgbClr val="5F7D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9" name="Google Shape;599;p40"/>
            <p:cNvSpPr/>
            <p:nvPr/>
          </p:nvSpPr>
          <p:spPr>
            <a:xfrm>
              <a:off x="-46743650" y="3200500"/>
              <a:ext cx="228425" cy="176450"/>
            </a:xfrm>
            <a:custGeom>
              <a:avLst/>
              <a:gdLst/>
              <a:ahLst/>
              <a:cxnLst/>
              <a:rect l="l" t="t" r="r" b="b"/>
              <a:pathLst>
                <a:path w="9137" h="7058" extrusionOk="0">
                  <a:moveTo>
                    <a:pt x="4568" y="725"/>
                  </a:moveTo>
                  <a:cubicBezTo>
                    <a:pt x="5041" y="725"/>
                    <a:pt x="5419" y="1040"/>
                    <a:pt x="5545" y="1418"/>
                  </a:cubicBezTo>
                  <a:lnTo>
                    <a:pt x="3592" y="1418"/>
                  </a:lnTo>
                  <a:cubicBezTo>
                    <a:pt x="3686" y="1040"/>
                    <a:pt x="4096" y="725"/>
                    <a:pt x="4568" y="725"/>
                  </a:cubicBezTo>
                  <a:close/>
                  <a:moveTo>
                    <a:pt x="4568" y="2804"/>
                  </a:moveTo>
                  <a:cubicBezTo>
                    <a:pt x="5167" y="2804"/>
                    <a:pt x="5640" y="3277"/>
                    <a:pt x="5640" y="3875"/>
                  </a:cubicBezTo>
                  <a:cubicBezTo>
                    <a:pt x="5576" y="4474"/>
                    <a:pt x="5104" y="4947"/>
                    <a:pt x="4568" y="4947"/>
                  </a:cubicBezTo>
                  <a:cubicBezTo>
                    <a:pt x="3970" y="4947"/>
                    <a:pt x="3497" y="4474"/>
                    <a:pt x="3497" y="3875"/>
                  </a:cubicBezTo>
                  <a:cubicBezTo>
                    <a:pt x="3497" y="3277"/>
                    <a:pt x="3970" y="2804"/>
                    <a:pt x="4568" y="2804"/>
                  </a:cubicBezTo>
                  <a:close/>
                  <a:moveTo>
                    <a:pt x="4568" y="0"/>
                  </a:moveTo>
                  <a:cubicBezTo>
                    <a:pt x="3718" y="0"/>
                    <a:pt x="2993" y="630"/>
                    <a:pt x="2836" y="1418"/>
                  </a:cubicBezTo>
                  <a:lnTo>
                    <a:pt x="1071" y="1418"/>
                  </a:lnTo>
                  <a:cubicBezTo>
                    <a:pt x="473" y="1418"/>
                    <a:pt x="0" y="1891"/>
                    <a:pt x="0" y="2489"/>
                  </a:cubicBezTo>
                  <a:lnTo>
                    <a:pt x="0" y="7057"/>
                  </a:lnTo>
                  <a:lnTo>
                    <a:pt x="914" y="7057"/>
                  </a:lnTo>
                  <a:lnTo>
                    <a:pt x="2899" y="5041"/>
                  </a:lnTo>
                  <a:cubicBezTo>
                    <a:pt x="2962" y="4978"/>
                    <a:pt x="3056" y="4947"/>
                    <a:pt x="3155" y="4947"/>
                  </a:cubicBezTo>
                  <a:cubicBezTo>
                    <a:pt x="3253" y="4947"/>
                    <a:pt x="3355" y="4978"/>
                    <a:pt x="3434" y="5041"/>
                  </a:cubicBezTo>
                  <a:lnTo>
                    <a:pt x="4600" y="6238"/>
                  </a:lnTo>
                  <a:lnTo>
                    <a:pt x="5703" y="5041"/>
                  </a:lnTo>
                  <a:cubicBezTo>
                    <a:pt x="5766" y="4962"/>
                    <a:pt x="5852" y="4923"/>
                    <a:pt x="5943" y="4923"/>
                  </a:cubicBezTo>
                  <a:cubicBezTo>
                    <a:pt x="6033" y="4923"/>
                    <a:pt x="6128" y="4962"/>
                    <a:pt x="6207" y="5041"/>
                  </a:cubicBezTo>
                  <a:lnTo>
                    <a:pt x="8223" y="7057"/>
                  </a:lnTo>
                  <a:lnTo>
                    <a:pt x="9137" y="7057"/>
                  </a:lnTo>
                  <a:lnTo>
                    <a:pt x="9137" y="2489"/>
                  </a:lnTo>
                  <a:cubicBezTo>
                    <a:pt x="9137" y="1891"/>
                    <a:pt x="8664" y="1418"/>
                    <a:pt x="8065" y="1418"/>
                  </a:cubicBezTo>
                  <a:lnTo>
                    <a:pt x="6301" y="1418"/>
                  </a:lnTo>
                  <a:cubicBezTo>
                    <a:pt x="6144" y="630"/>
                    <a:pt x="5450" y="0"/>
                    <a:pt x="4568" y="0"/>
                  </a:cubicBezTo>
                  <a:close/>
                </a:path>
              </a:pathLst>
            </a:custGeom>
            <a:solidFill>
              <a:srgbClr val="5F7D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0" name="Google Shape;600;p40"/>
            <p:cNvSpPr/>
            <p:nvPr/>
          </p:nvSpPr>
          <p:spPr>
            <a:xfrm>
              <a:off x="-46638125" y="3289500"/>
              <a:ext cx="17350" cy="17350"/>
            </a:xfrm>
            <a:custGeom>
              <a:avLst/>
              <a:gdLst/>
              <a:ahLst/>
              <a:cxnLst/>
              <a:rect l="l" t="t" r="r" b="b"/>
              <a:pathLst>
                <a:path w="694" h="694" extrusionOk="0">
                  <a:moveTo>
                    <a:pt x="347" y="0"/>
                  </a:moveTo>
                  <a:cubicBezTo>
                    <a:pt x="158" y="0"/>
                    <a:pt x="1" y="158"/>
                    <a:pt x="1" y="347"/>
                  </a:cubicBezTo>
                  <a:cubicBezTo>
                    <a:pt x="1" y="536"/>
                    <a:pt x="158" y="693"/>
                    <a:pt x="347" y="693"/>
                  </a:cubicBezTo>
                  <a:cubicBezTo>
                    <a:pt x="536" y="693"/>
                    <a:pt x="694" y="536"/>
                    <a:pt x="694" y="347"/>
                  </a:cubicBezTo>
                  <a:cubicBezTo>
                    <a:pt x="694" y="158"/>
                    <a:pt x="536" y="0"/>
                    <a:pt x="347" y="0"/>
                  </a:cubicBezTo>
                  <a:close/>
                </a:path>
              </a:pathLst>
            </a:custGeom>
            <a:solidFill>
              <a:srgbClr val="5F7D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1" name="Google Shape;601;p40"/>
            <p:cNvSpPr/>
            <p:nvPr/>
          </p:nvSpPr>
          <p:spPr>
            <a:xfrm>
              <a:off x="-46696400" y="3345425"/>
              <a:ext cx="63025" cy="31525"/>
            </a:xfrm>
            <a:custGeom>
              <a:avLst/>
              <a:gdLst/>
              <a:ahLst/>
              <a:cxnLst/>
              <a:rect l="l" t="t" r="r" b="b"/>
              <a:pathLst>
                <a:path w="2521" h="1261" extrusionOk="0">
                  <a:moveTo>
                    <a:pt x="1261" y="0"/>
                  </a:moveTo>
                  <a:lnTo>
                    <a:pt x="0" y="1260"/>
                  </a:lnTo>
                  <a:lnTo>
                    <a:pt x="2521" y="1260"/>
                  </a:lnTo>
                  <a:lnTo>
                    <a:pt x="1261" y="0"/>
                  </a:lnTo>
                  <a:close/>
                </a:path>
              </a:pathLst>
            </a:custGeom>
            <a:solidFill>
              <a:srgbClr val="5F7D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2" name="Google Shape;602;p40"/>
            <p:cNvSpPr/>
            <p:nvPr/>
          </p:nvSpPr>
          <p:spPr>
            <a:xfrm>
              <a:off x="-46616850" y="3345425"/>
              <a:ext cx="53575" cy="31525"/>
            </a:xfrm>
            <a:custGeom>
              <a:avLst/>
              <a:gdLst/>
              <a:ahLst/>
              <a:cxnLst/>
              <a:rect l="l" t="t" r="r" b="b"/>
              <a:pathLst>
                <a:path w="2143" h="1261" extrusionOk="0">
                  <a:moveTo>
                    <a:pt x="883" y="0"/>
                  </a:moveTo>
                  <a:lnTo>
                    <a:pt x="0" y="945"/>
                  </a:lnTo>
                  <a:lnTo>
                    <a:pt x="315" y="1260"/>
                  </a:lnTo>
                  <a:lnTo>
                    <a:pt x="2143" y="1260"/>
                  </a:lnTo>
                  <a:lnTo>
                    <a:pt x="883" y="0"/>
                  </a:lnTo>
                  <a:close/>
                </a:path>
              </a:pathLst>
            </a:custGeom>
            <a:solidFill>
              <a:srgbClr val="5F7D9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7" name="Google Shape;607;p41" title="Automatic.MP4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522946" y="1376713"/>
            <a:ext cx="1763224" cy="3134626"/>
          </a:xfrm>
          <a:prstGeom prst="rect">
            <a:avLst/>
          </a:prstGeom>
          <a:noFill/>
          <a:ln>
            <a:noFill/>
          </a:ln>
        </p:spPr>
      </p:pic>
      <p:sp>
        <p:nvSpPr>
          <p:cNvPr id="608" name="Google Shape;608;p41"/>
          <p:cNvSpPr/>
          <p:nvPr/>
        </p:nvSpPr>
        <p:spPr>
          <a:xfrm rot="-873955">
            <a:off x="1575362" y="1172325"/>
            <a:ext cx="1802432" cy="1003705"/>
          </a:xfrm>
          <a:prstGeom prst="wedgeRoundRectCallout">
            <a:avLst>
              <a:gd name="adj1" fmla="val -20833"/>
              <a:gd name="adj2" fmla="val 62500"/>
              <a:gd name="adj3" fmla="val 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9" name="Google Shape;609;p41"/>
          <p:cNvSpPr txBox="1"/>
          <p:nvPr/>
        </p:nvSpPr>
        <p:spPr>
          <a:xfrm rot="-699950">
            <a:off x="1714539" y="1377449"/>
            <a:ext cx="1553387" cy="400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1"/>
                </a:solidFill>
                <a:highlight>
                  <a:schemeClr val="lt2"/>
                </a:highlight>
                <a:latin typeface="Josefin Sans"/>
                <a:ea typeface="Josefin Sans"/>
                <a:cs typeface="Josefin Sans"/>
                <a:sym typeface="Josefin Sans"/>
              </a:rPr>
              <a:t>Reklaam klipp</a:t>
            </a:r>
            <a:endParaRPr b="1">
              <a:solidFill>
                <a:schemeClr val="dk1"/>
              </a:solidFill>
              <a:highlight>
                <a:schemeClr val="lt2"/>
              </a:highlight>
              <a:latin typeface="Josefin Sans"/>
              <a:ea typeface="Josefin Sans"/>
              <a:cs typeface="Josefin Sans"/>
              <a:sym typeface="Josefin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" name="Google Shape;614;p42"/>
          <p:cNvSpPr txBox="1">
            <a:spLocks noGrp="1"/>
          </p:cNvSpPr>
          <p:nvPr>
            <p:ph type="title"/>
          </p:nvPr>
        </p:nvSpPr>
        <p:spPr>
          <a:xfrm>
            <a:off x="1543350" y="363275"/>
            <a:ext cx="6057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Idee väärtus ja heategu maailmale</a:t>
            </a:r>
            <a:endParaRPr dirty="0"/>
          </a:p>
        </p:txBody>
      </p:sp>
      <p:sp>
        <p:nvSpPr>
          <p:cNvPr id="615" name="Google Shape;615;p42"/>
          <p:cNvSpPr txBox="1">
            <a:spLocks noGrp="1"/>
          </p:cNvSpPr>
          <p:nvPr>
            <p:ph type="subTitle" idx="3"/>
          </p:nvPr>
        </p:nvSpPr>
        <p:spPr>
          <a:xfrm>
            <a:off x="1604001" y="1904475"/>
            <a:ext cx="26643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Noored maale</a:t>
            </a:r>
            <a:endParaRPr/>
          </a:p>
        </p:txBody>
      </p:sp>
      <p:sp>
        <p:nvSpPr>
          <p:cNvPr id="616" name="Google Shape;616;p42"/>
          <p:cNvSpPr txBox="1">
            <a:spLocks noGrp="1"/>
          </p:cNvSpPr>
          <p:nvPr>
            <p:ph type="subTitle" idx="1"/>
          </p:nvPr>
        </p:nvSpPr>
        <p:spPr>
          <a:xfrm>
            <a:off x="4875632" y="1904475"/>
            <a:ext cx="24861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Töökogemus</a:t>
            </a:r>
            <a:endParaRPr/>
          </a:p>
        </p:txBody>
      </p:sp>
      <p:sp>
        <p:nvSpPr>
          <p:cNvPr id="617" name="Google Shape;617;p42"/>
          <p:cNvSpPr txBox="1">
            <a:spLocks noGrp="1"/>
          </p:cNvSpPr>
          <p:nvPr>
            <p:ph type="subTitle" idx="2"/>
          </p:nvPr>
        </p:nvSpPr>
        <p:spPr>
          <a:xfrm>
            <a:off x="5175575" y="2466770"/>
            <a:ext cx="2025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  <a:endParaRPr/>
          </a:p>
        </p:txBody>
      </p:sp>
      <p:sp>
        <p:nvSpPr>
          <p:cNvPr id="618" name="Google Shape;618;p42"/>
          <p:cNvSpPr txBox="1">
            <a:spLocks noGrp="1"/>
          </p:cNvSpPr>
          <p:nvPr>
            <p:ph type="subTitle" idx="5"/>
          </p:nvPr>
        </p:nvSpPr>
        <p:spPr>
          <a:xfrm>
            <a:off x="4875625" y="3636825"/>
            <a:ext cx="28863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Tööjõud Asuküla ettevõtetele</a:t>
            </a:r>
            <a:endParaRPr/>
          </a:p>
        </p:txBody>
      </p:sp>
      <p:sp>
        <p:nvSpPr>
          <p:cNvPr id="619" name="Google Shape;619;p42"/>
          <p:cNvSpPr txBox="1">
            <a:spLocks noGrp="1"/>
          </p:cNvSpPr>
          <p:nvPr>
            <p:ph type="subTitle" idx="6"/>
          </p:nvPr>
        </p:nvSpPr>
        <p:spPr>
          <a:xfrm>
            <a:off x="5279138" y="4171503"/>
            <a:ext cx="1922100" cy="6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</a:t>
            </a:r>
            <a:endParaRPr/>
          </a:p>
        </p:txBody>
      </p:sp>
      <p:sp>
        <p:nvSpPr>
          <p:cNvPr id="620" name="Google Shape;620;p42"/>
          <p:cNvSpPr txBox="1">
            <a:spLocks noGrp="1"/>
          </p:cNvSpPr>
          <p:nvPr>
            <p:ph type="subTitle" idx="7"/>
          </p:nvPr>
        </p:nvSpPr>
        <p:spPr>
          <a:xfrm>
            <a:off x="1782363" y="3636825"/>
            <a:ext cx="24861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Taskuraha teenimine</a:t>
            </a:r>
            <a:endParaRPr/>
          </a:p>
        </p:txBody>
      </p:sp>
      <p:sp>
        <p:nvSpPr>
          <p:cNvPr id="621" name="Google Shape;621;p42"/>
          <p:cNvSpPr txBox="1">
            <a:spLocks noGrp="1"/>
          </p:cNvSpPr>
          <p:nvPr>
            <p:ph type="subTitle" idx="8"/>
          </p:nvPr>
        </p:nvSpPr>
        <p:spPr>
          <a:xfrm>
            <a:off x="2064375" y="4171503"/>
            <a:ext cx="1922100" cy="6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" name="Google Shape;626;p43"/>
          <p:cNvSpPr txBox="1">
            <a:spLocks noGrp="1"/>
          </p:cNvSpPr>
          <p:nvPr>
            <p:ph type="title"/>
          </p:nvPr>
        </p:nvSpPr>
        <p:spPr>
          <a:xfrm>
            <a:off x="1388100" y="1076025"/>
            <a:ext cx="6657000" cy="283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Aitäh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kuulamast!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Google Shape;464;p29"/>
          <p:cNvSpPr txBox="1">
            <a:spLocks noGrp="1"/>
          </p:cNvSpPr>
          <p:nvPr>
            <p:ph type="title"/>
          </p:nvPr>
        </p:nvSpPr>
        <p:spPr>
          <a:xfrm>
            <a:off x="540000" y="363275"/>
            <a:ext cx="806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Asuküla paikkonna eripära</a:t>
            </a:r>
            <a:endParaRPr/>
          </a:p>
        </p:txBody>
      </p:sp>
      <p:sp>
        <p:nvSpPr>
          <p:cNvPr id="465" name="Google Shape;465;p29"/>
          <p:cNvSpPr txBox="1">
            <a:spLocks noGrp="1"/>
          </p:cNvSpPr>
          <p:nvPr>
            <p:ph type="body" idx="1"/>
          </p:nvPr>
        </p:nvSpPr>
        <p:spPr>
          <a:xfrm>
            <a:off x="540000" y="1028700"/>
            <a:ext cx="8064000" cy="357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Josefin Sans"/>
              <a:buChar char="●"/>
            </a:pPr>
            <a:r>
              <a:rPr lang="en" sz="2000">
                <a:latin typeface="Josefin Sans"/>
                <a:ea typeface="Josefin Sans"/>
                <a:cs typeface="Josefin Sans"/>
                <a:sym typeface="Josefin Sans"/>
              </a:rPr>
              <a:t>Sündmused seltsimajas</a:t>
            </a:r>
            <a:endParaRPr sz="2000">
              <a:latin typeface="Josefin Sans"/>
              <a:ea typeface="Josefin Sans"/>
              <a:cs typeface="Josefin Sans"/>
              <a:sym typeface="Josefin Sans"/>
            </a:endParaRPr>
          </a:p>
          <a:p>
            <a:pPr marL="457200" lvl="0" indent="-3556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Josefin Sans"/>
              <a:buChar char="●"/>
            </a:pPr>
            <a:r>
              <a:rPr lang="en" sz="2000">
                <a:latin typeface="Josefin Sans"/>
                <a:ea typeface="Josefin Sans"/>
                <a:cs typeface="Josefin Sans"/>
                <a:sym typeface="Josefin Sans"/>
              </a:rPr>
              <a:t>Asuküla seltsi põnev ajalugu</a:t>
            </a:r>
            <a:endParaRPr sz="2000">
              <a:latin typeface="Josefin Sans"/>
              <a:ea typeface="Josefin Sans"/>
              <a:cs typeface="Josefin Sans"/>
              <a:sym typeface="Josefin Sans"/>
            </a:endParaRPr>
          </a:p>
          <a:p>
            <a:pPr marL="457200" lvl="0" indent="-3556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Josefin Sans"/>
              <a:buChar char="●"/>
            </a:pPr>
            <a:r>
              <a:rPr lang="en" sz="2000">
                <a:latin typeface="Josefin Sans"/>
                <a:ea typeface="Josefin Sans"/>
                <a:cs typeface="Josefin Sans"/>
                <a:sym typeface="Josefin Sans"/>
              </a:rPr>
              <a:t>Asuküla blogi (https://asukylaselts.ee/blogi)</a:t>
            </a:r>
            <a:endParaRPr sz="2000">
              <a:latin typeface="Josefin Sans"/>
              <a:ea typeface="Josefin Sans"/>
              <a:cs typeface="Josefin Sans"/>
              <a:sym typeface="Josefin Sans"/>
            </a:endParaRPr>
          </a:p>
          <a:p>
            <a:pPr marL="457200" lvl="0" indent="-3556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Josefin Sans"/>
              <a:buChar char="●"/>
            </a:pPr>
            <a:r>
              <a:rPr lang="en" sz="2000">
                <a:latin typeface="Josefin Sans"/>
                <a:ea typeface="Josefin Sans"/>
                <a:cs typeface="Josefin Sans"/>
                <a:sym typeface="Josefin Sans"/>
              </a:rPr>
              <a:t>Kokkuhoidvad elanikud</a:t>
            </a:r>
            <a:endParaRPr sz="2000">
              <a:latin typeface="Josefin Sans"/>
              <a:ea typeface="Josefin Sans"/>
              <a:cs typeface="Josefin Sans"/>
              <a:sym typeface="Josefin Sans"/>
            </a:endParaRPr>
          </a:p>
          <a:p>
            <a:pPr marL="457200" lvl="0" indent="-3556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Josefin Sans"/>
              <a:buChar char="●"/>
            </a:pPr>
            <a:r>
              <a:rPr lang="en" sz="2000">
                <a:latin typeface="Josefin Sans"/>
                <a:ea typeface="Josefin Sans"/>
                <a:cs typeface="Josefin Sans"/>
                <a:sym typeface="Josefin Sans"/>
              </a:rPr>
              <a:t>Haapsalu lähedal</a:t>
            </a:r>
            <a:endParaRPr sz="2000">
              <a:latin typeface="Josefin Sans"/>
              <a:ea typeface="Josefin Sans"/>
              <a:cs typeface="Josefin Sans"/>
              <a:sym typeface="Josefin Sans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1400"/>
          </a:p>
        </p:txBody>
      </p:sp>
      <p:pic>
        <p:nvPicPr>
          <p:cNvPr id="466" name="Google Shape;466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21500" y="2373300"/>
            <a:ext cx="3982500" cy="2230200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Google Shape;471;p30"/>
          <p:cNvSpPr txBox="1">
            <a:spLocks noGrp="1"/>
          </p:cNvSpPr>
          <p:nvPr>
            <p:ph type="title"/>
          </p:nvPr>
        </p:nvSpPr>
        <p:spPr>
          <a:xfrm>
            <a:off x="2846475" y="363275"/>
            <a:ext cx="3450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SWOT</a:t>
            </a:r>
            <a:endParaRPr/>
          </a:p>
        </p:txBody>
      </p:sp>
      <p:sp>
        <p:nvSpPr>
          <p:cNvPr id="472" name="Google Shape;472;p30"/>
          <p:cNvSpPr txBox="1">
            <a:spLocks noGrp="1"/>
          </p:cNvSpPr>
          <p:nvPr>
            <p:ph type="subTitle" idx="1"/>
          </p:nvPr>
        </p:nvSpPr>
        <p:spPr>
          <a:xfrm>
            <a:off x="788350" y="1645450"/>
            <a:ext cx="27045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Tugevused</a:t>
            </a:r>
            <a:endParaRPr/>
          </a:p>
        </p:txBody>
      </p:sp>
      <p:sp>
        <p:nvSpPr>
          <p:cNvPr id="473" name="Google Shape;473;p30"/>
          <p:cNvSpPr txBox="1">
            <a:spLocks noGrp="1"/>
          </p:cNvSpPr>
          <p:nvPr>
            <p:ph type="subTitle" idx="2"/>
          </p:nvPr>
        </p:nvSpPr>
        <p:spPr>
          <a:xfrm>
            <a:off x="538175" y="2255400"/>
            <a:ext cx="3834000" cy="198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Mere ääres</a:t>
            </a:r>
            <a:endParaRPr/>
          </a:p>
          <a:p>
            <a:pPr marL="457200" lvl="0" indent="-317500" algn="l" rtl="0">
              <a:spcBef>
                <a:spcPts val="100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Ilus loodus</a:t>
            </a:r>
            <a:endParaRPr/>
          </a:p>
          <a:p>
            <a:pPr marL="457200" lvl="0" indent="-317500" algn="l" rtl="0">
              <a:spcBef>
                <a:spcPts val="100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Autoga hea ligipääs</a:t>
            </a:r>
            <a:endParaRPr/>
          </a:p>
          <a:p>
            <a:pPr marL="457200" lvl="0" indent="-317500" algn="l" rtl="0">
              <a:spcBef>
                <a:spcPts val="100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Palju erinevaid loomaliike</a:t>
            </a:r>
            <a:endParaRPr/>
          </a:p>
          <a:p>
            <a:pPr marL="457200" lvl="0" indent="-317500" algn="l" rtl="0">
              <a:spcBef>
                <a:spcPts val="1000"/>
              </a:spcBef>
              <a:spcAft>
                <a:spcPts val="1000"/>
              </a:spcAft>
              <a:buSzPts val="1400"/>
              <a:buChar char="●"/>
            </a:pPr>
            <a:r>
              <a:rPr lang="en"/>
              <a:t>Vaikne, inimestest eraldatud</a:t>
            </a:r>
            <a:endParaRPr/>
          </a:p>
        </p:txBody>
      </p:sp>
      <p:sp>
        <p:nvSpPr>
          <p:cNvPr id="474" name="Google Shape;474;p30"/>
          <p:cNvSpPr txBox="1">
            <a:spLocks noGrp="1"/>
          </p:cNvSpPr>
          <p:nvPr>
            <p:ph type="subTitle" idx="3"/>
          </p:nvPr>
        </p:nvSpPr>
        <p:spPr>
          <a:xfrm>
            <a:off x="5158975" y="1645450"/>
            <a:ext cx="27045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Nõrkused</a:t>
            </a:r>
            <a:endParaRPr/>
          </a:p>
        </p:txBody>
      </p:sp>
      <p:sp>
        <p:nvSpPr>
          <p:cNvPr id="475" name="Google Shape;475;p30"/>
          <p:cNvSpPr txBox="1">
            <a:spLocks noGrp="1"/>
          </p:cNvSpPr>
          <p:nvPr>
            <p:ph type="subTitle" idx="4"/>
          </p:nvPr>
        </p:nvSpPr>
        <p:spPr>
          <a:xfrm>
            <a:off x="4771825" y="2255400"/>
            <a:ext cx="3834000" cy="198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Linnast kaugel</a:t>
            </a:r>
            <a:endParaRPr/>
          </a:p>
          <a:p>
            <a:pPr marL="457200" lvl="0" indent="-317500" algn="l" rtl="0">
              <a:spcBef>
                <a:spcPts val="100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Pole läheduses poodi</a:t>
            </a:r>
            <a:endParaRPr/>
          </a:p>
          <a:p>
            <a:pPr marL="457200" lvl="0" indent="-317500" algn="l" rtl="0">
              <a:spcBef>
                <a:spcPts val="100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Vanem elanikkond</a:t>
            </a:r>
            <a:endParaRPr/>
          </a:p>
          <a:p>
            <a:pPr marL="457200" lvl="0" indent="-317500" algn="l" rtl="0">
              <a:spcBef>
                <a:spcPts val="100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Hõre asustus</a:t>
            </a:r>
            <a:endParaRPr/>
          </a:p>
          <a:p>
            <a:pPr marL="457200" lvl="0" indent="-317500" algn="l" rtl="0">
              <a:spcBef>
                <a:spcPts val="1000"/>
              </a:spcBef>
              <a:spcAft>
                <a:spcPts val="1000"/>
              </a:spcAft>
              <a:buSzPts val="1400"/>
              <a:buChar char="●"/>
            </a:pPr>
            <a:r>
              <a:rPr lang="en"/>
              <a:t>Halb ühistransport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" name="Google Shape;480;p31"/>
          <p:cNvSpPr txBox="1">
            <a:spLocks noGrp="1"/>
          </p:cNvSpPr>
          <p:nvPr>
            <p:ph type="title"/>
          </p:nvPr>
        </p:nvSpPr>
        <p:spPr>
          <a:xfrm>
            <a:off x="2846475" y="363275"/>
            <a:ext cx="3450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SWOT</a:t>
            </a:r>
            <a:endParaRPr/>
          </a:p>
        </p:txBody>
      </p:sp>
      <p:sp>
        <p:nvSpPr>
          <p:cNvPr id="481" name="Google Shape;481;p31"/>
          <p:cNvSpPr txBox="1">
            <a:spLocks noGrp="1"/>
          </p:cNvSpPr>
          <p:nvPr>
            <p:ph type="subTitle" idx="1"/>
          </p:nvPr>
        </p:nvSpPr>
        <p:spPr>
          <a:xfrm>
            <a:off x="788350" y="1645450"/>
            <a:ext cx="27045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Ohud</a:t>
            </a:r>
            <a:endParaRPr/>
          </a:p>
        </p:txBody>
      </p:sp>
      <p:sp>
        <p:nvSpPr>
          <p:cNvPr id="482" name="Google Shape;482;p31"/>
          <p:cNvSpPr txBox="1">
            <a:spLocks noGrp="1"/>
          </p:cNvSpPr>
          <p:nvPr>
            <p:ph type="subTitle" idx="2"/>
          </p:nvPr>
        </p:nvSpPr>
        <p:spPr>
          <a:xfrm>
            <a:off x="538175" y="2255400"/>
            <a:ext cx="3834000" cy="198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Josefin Sans"/>
              <a:buChar char="●"/>
            </a:pPr>
            <a:r>
              <a:rPr lang="en">
                <a:latin typeface="Josefin Sans"/>
                <a:ea typeface="Josefin Sans"/>
                <a:cs typeface="Josefin Sans"/>
                <a:sym typeface="Josefin Sans"/>
              </a:rPr>
              <a:t>Inimesed liiguvad linna elama</a:t>
            </a:r>
            <a:endParaRPr>
              <a:latin typeface="Josefin Sans"/>
              <a:ea typeface="Josefin Sans"/>
              <a:cs typeface="Josefin Sans"/>
              <a:sym typeface="Josefin Sans"/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Josefin Sans"/>
              <a:buChar char="●"/>
            </a:pPr>
            <a:r>
              <a:rPr lang="en">
                <a:latin typeface="Josefin Sans"/>
                <a:ea typeface="Josefin Sans"/>
                <a:cs typeface="Josefin Sans"/>
                <a:sym typeface="Josefin Sans"/>
              </a:rPr>
              <a:t>transport kaob</a:t>
            </a:r>
            <a:endParaRPr>
              <a:latin typeface="Josefin Sans"/>
              <a:ea typeface="Josefin Sans"/>
              <a:cs typeface="Josefin Sans"/>
              <a:sym typeface="Josefin Sans"/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Josefin Sans"/>
              <a:buChar char="●"/>
            </a:pPr>
            <a:r>
              <a:rPr lang="en">
                <a:latin typeface="Josefin Sans"/>
                <a:ea typeface="Josefin Sans"/>
                <a:cs typeface="Josefin Sans"/>
                <a:sym typeface="Josefin Sans"/>
              </a:rPr>
              <a:t>puudub pood</a:t>
            </a:r>
            <a:endParaRPr>
              <a:latin typeface="Josefin Sans"/>
              <a:ea typeface="Josefin Sans"/>
              <a:cs typeface="Josefin Sans"/>
              <a:sym typeface="Josefin Sans"/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Josefin Sans"/>
              <a:buChar char="●"/>
            </a:pPr>
            <a:r>
              <a:rPr lang="en">
                <a:latin typeface="Josefin Sans"/>
                <a:ea typeface="Josefin Sans"/>
                <a:cs typeface="Josefin Sans"/>
                <a:sym typeface="Josefin Sans"/>
              </a:rPr>
              <a:t>Haapsalu on inimeste peamine sihtpunkt</a:t>
            </a:r>
            <a:endParaRPr>
              <a:latin typeface="Josefin Sans"/>
              <a:ea typeface="Josefin Sans"/>
              <a:cs typeface="Josefin Sans"/>
              <a:sym typeface="Josefin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>
              <a:latin typeface="Josefin Sans"/>
              <a:ea typeface="Josefin Sans"/>
              <a:cs typeface="Josefin Sans"/>
              <a:sym typeface="Josefin Sans"/>
            </a:endParaRPr>
          </a:p>
          <a:p>
            <a:pPr marL="0" lvl="0" indent="0" algn="ctr" rtl="0">
              <a:spcBef>
                <a:spcPts val="1200"/>
              </a:spcBef>
              <a:spcAft>
                <a:spcPts val="1000"/>
              </a:spcAft>
              <a:buNone/>
            </a:pPr>
            <a:endParaRPr>
              <a:latin typeface="Josefin Sans"/>
              <a:ea typeface="Josefin Sans"/>
              <a:cs typeface="Josefin Sans"/>
              <a:sym typeface="Josefin Sans"/>
            </a:endParaRPr>
          </a:p>
        </p:txBody>
      </p:sp>
      <p:sp>
        <p:nvSpPr>
          <p:cNvPr id="483" name="Google Shape;483;p31"/>
          <p:cNvSpPr txBox="1">
            <a:spLocks noGrp="1"/>
          </p:cNvSpPr>
          <p:nvPr>
            <p:ph type="subTitle" idx="3"/>
          </p:nvPr>
        </p:nvSpPr>
        <p:spPr>
          <a:xfrm>
            <a:off x="5158975" y="1645450"/>
            <a:ext cx="27045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Võimalused</a:t>
            </a:r>
            <a:endParaRPr/>
          </a:p>
        </p:txBody>
      </p:sp>
      <p:sp>
        <p:nvSpPr>
          <p:cNvPr id="484" name="Google Shape;484;p31"/>
          <p:cNvSpPr txBox="1">
            <a:spLocks noGrp="1"/>
          </p:cNvSpPr>
          <p:nvPr>
            <p:ph type="subTitle" idx="4"/>
          </p:nvPr>
        </p:nvSpPr>
        <p:spPr>
          <a:xfrm>
            <a:off x="4771825" y="2255400"/>
            <a:ext cx="3834000" cy="198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Turismitalude arendamine</a:t>
            </a:r>
            <a:endParaRPr/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kohvikute loomine</a:t>
            </a:r>
            <a:endParaRPr/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maale elama asumise turundamine</a:t>
            </a:r>
            <a:endParaRPr/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noorte tööle kutsumine</a:t>
            </a:r>
            <a:endParaRPr/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küla seltsimaja turundamine ning ürituste pidamise võimaldamine</a:t>
            </a:r>
            <a:endParaRPr/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meie malev :)</a:t>
            </a:r>
            <a:endParaRPr/>
          </a:p>
          <a:p>
            <a:pPr marL="0" lvl="0" indent="0" algn="ctr" rtl="0">
              <a:spcBef>
                <a:spcPts val="1200"/>
              </a:spcBef>
              <a:spcAft>
                <a:spcPts val="10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" name="Google Shape;489;p32"/>
          <p:cNvSpPr txBox="1">
            <a:spLocks noGrp="1"/>
          </p:cNvSpPr>
          <p:nvPr>
            <p:ph type="title"/>
          </p:nvPr>
        </p:nvSpPr>
        <p:spPr>
          <a:xfrm>
            <a:off x="540000" y="363275"/>
            <a:ext cx="806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Küsimustik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0" name="Google Shape;490;p32"/>
          <p:cNvSpPr txBox="1">
            <a:spLocks noGrp="1"/>
          </p:cNvSpPr>
          <p:nvPr>
            <p:ph type="body" idx="1"/>
          </p:nvPr>
        </p:nvSpPr>
        <p:spPr>
          <a:xfrm>
            <a:off x="540000" y="1028700"/>
            <a:ext cx="8064000" cy="357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1400" dirty="0"/>
              <a:t>Küsimustiku eesmärk oli saada teada palju on 32. Keskkooli noortest käinud malevas ja millisest malevast nad oleksid huvitatud</a:t>
            </a:r>
            <a:r>
              <a:rPr lang="et-EE" sz="1400" dirty="0"/>
              <a:t>.</a:t>
            </a:r>
            <a:endParaRPr sz="1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Google Shape;495;p33"/>
          <p:cNvSpPr txBox="1">
            <a:spLocks noGrp="1"/>
          </p:cNvSpPr>
          <p:nvPr>
            <p:ph type="title"/>
          </p:nvPr>
        </p:nvSpPr>
        <p:spPr>
          <a:xfrm>
            <a:off x="2553250" y="363275"/>
            <a:ext cx="4037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Küsimustiku analüüs</a:t>
            </a:r>
            <a:endParaRPr/>
          </a:p>
        </p:txBody>
      </p:sp>
      <p:sp>
        <p:nvSpPr>
          <p:cNvPr id="496" name="Google Shape;496;p33"/>
          <p:cNvSpPr txBox="1"/>
          <p:nvPr/>
        </p:nvSpPr>
        <p:spPr>
          <a:xfrm flipH="1">
            <a:off x="2128624" y="1224925"/>
            <a:ext cx="1959900" cy="35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 b="1">
                <a:solidFill>
                  <a:schemeClr val="accent4"/>
                </a:solidFill>
                <a:latin typeface="Josefin Sans"/>
                <a:ea typeface="Josefin Sans"/>
                <a:cs typeface="Josefin Sans"/>
                <a:sym typeface="Josefin Sans"/>
              </a:rPr>
              <a:t>Ei</a:t>
            </a:r>
            <a:endParaRPr sz="2700" b="1">
              <a:solidFill>
                <a:schemeClr val="accent4"/>
              </a:solidFill>
              <a:latin typeface="Josefin Sans"/>
              <a:ea typeface="Josefin Sans"/>
              <a:cs typeface="Josefin Sans"/>
              <a:sym typeface="Josefin Sans"/>
            </a:endParaRPr>
          </a:p>
        </p:txBody>
      </p:sp>
      <p:sp>
        <p:nvSpPr>
          <p:cNvPr id="497" name="Google Shape;497;p33"/>
          <p:cNvSpPr txBox="1"/>
          <p:nvPr/>
        </p:nvSpPr>
        <p:spPr>
          <a:xfrm flipH="1">
            <a:off x="1967200" y="2593225"/>
            <a:ext cx="2450700" cy="35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rPr>
              <a:t>Pole jõudnud, aga sooviks</a:t>
            </a:r>
            <a:endParaRPr sz="2700" b="1">
              <a:solidFill>
                <a:schemeClr val="dk1"/>
              </a:solidFill>
              <a:latin typeface="Josefin Sans"/>
              <a:ea typeface="Josefin Sans"/>
              <a:cs typeface="Josefin Sans"/>
              <a:sym typeface="Josefin Sans"/>
            </a:endParaRPr>
          </a:p>
        </p:txBody>
      </p:sp>
      <p:sp>
        <p:nvSpPr>
          <p:cNvPr id="498" name="Google Shape;498;p33"/>
          <p:cNvSpPr txBox="1"/>
          <p:nvPr/>
        </p:nvSpPr>
        <p:spPr>
          <a:xfrm flipH="1">
            <a:off x="2128624" y="2835213"/>
            <a:ext cx="1959900" cy="61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499" name="Google Shape;499;p33"/>
          <p:cNvSpPr txBox="1"/>
          <p:nvPr/>
        </p:nvSpPr>
        <p:spPr>
          <a:xfrm flipH="1">
            <a:off x="2128624" y="3829675"/>
            <a:ext cx="1959900" cy="35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 b="1">
                <a:solidFill>
                  <a:schemeClr val="accent2"/>
                </a:solidFill>
                <a:latin typeface="Josefin Sans"/>
                <a:ea typeface="Josefin Sans"/>
                <a:cs typeface="Josefin Sans"/>
                <a:sym typeface="Josefin Sans"/>
              </a:rPr>
              <a:t>Jah</a:t>
            </a:r>
            <a:endParaRPr sz="2700" b="1">
              <a:solidFill>
                <a:schemeClr val="accent2"/>
              </a:solidFill>
              <a:latin typeface="Josefin Sans"/>
              <a:ea typeface="Josefin Sans"/>
              <a:cs typeface="Josefin Sans"/>
              <a:sym typeface="Josefin Sans"/>
            </a:endParaRPr>
          </a:p>
        </p:txBody>
      </p:sp>
      <p:sp>
        <p:nvSpPr>
          <p:cNvPr id="500" name="Google Shape;500;p33"/>
          <p:cNvSpPr txBox="1"/>
          <p:nvPr/>
        </p:nvSpPr>
        <p:spPr>
          <a:xfrm flipH="1">
            <a:off x="2128624" y="4137600"/>
            <a:ext cx="1959900" cy="61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01" name="Google Shape;501;p33"/>
          <p:cNvSpPr txBox="1"/>
          <p:nvPr/>
        </p:nvSpPr>
        <p:spPr>
          <a:xfrm flipH="1">
            <a:off x="2128624" y="1532850"/>
            <a:ext cx="1959900" cy="61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02" name="Google Shape;502;p33"/>
          <p:cNvSpPr txBox="1"/>
          <p:nvPr/>
        </p:nvSpPr>
        <p:spPr>
          <a:xfrm flipH="1">
            <a:off x="4579087" y="4336925"/>
            <a:ext cx="3549900" cy="31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rPr>
              <a:t>KAS OLED MALEVAS KÄINUD</a:t>
            </a:r>
            <a:endParaRPr>
              <a:solidFill>
                <a:schemeClr val="dk2"/>
              </a:solidFill>
              <a:latin typeface="Josefin Sans"/>
              <a:ea typeface="Josefin Sans"/>
              <a:cs typeface="Josefin Sans"/>
              <a:sym typeface="Josefin Sans"/>
            </a:endParaRPr>
          </a:p>
        </p:txBody>
      </p:sp>
      <p:sp>
        <p:nvSpPr>
          <p:cNvPr id="503" name="Google Shape;503;p33"/>
          <p:cNvSpPr txBox="1"/>
          <p:nvPr/>
        </p:nvSpPr>
        <p:spPr>
          <a:xfrm>
            <a:off x="4822287" y="3344950"/>
            <a:ext cx="890100" cy="35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1">
              <a:solidFill>
                <a:schemeClr val="dk1"/>
              </a:solidFill>
              <a:latin typeface="Josefin Sans"/>
              <a:ea typeface="Josefin Sans"/>
              <a:cs typeface="Josefin Sans"/>
              <a:sym typeface="Josefin Sans"/>
            </a:endParaRPr>
          </a:p>
        </p:txBody>
      </p:sp>
      <p:sp>
        <p:nvSpPr>
          <p:cNvPr id="504" name="Google Shape;504;p33"/>
          <p:cNvSpPr txBox="1"/>
          <p:nvPr/>
        </p:nvSpPr>
        <p:spPr>
          <a:xfrm>
            <a:off x="5712387" y="3780600"/>
            <a:ext cx="890100" cy="35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1">
              <a:solidFill>
                <a:schemeClr val="dk1"/>
              </a:solidFill>
              <a:latin typeface="Josefin Sans"/>
              <a:ea typeface="Josefin Sans"/>
              <a:cs typeface="Josefin Sans"/>
              <a:sym typeface="Josefin Sans"/>
            </a:endParaRPr>
          </a:p>
        </p:txBody>
      </p:sp>
      <p:sp>
        <p:nvSpPr>
          <p:cNvPr id="505" name="Google Shape;505;p33"/>
          <p:cNvSpPr txBox="1"/>
          <p:nvPr/>
        </p:nvSpPr>
        <p:spPr>
          <a:xfrm>
            <a:off x="6630062" y="3780600"/>
            <a:ext cx="890100" cy="35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1">
              <a:solidFill>
                <a:schemeClr val="dk1"/>
              </a:solidFill>
              <a:latin typeface="Josefin Sans"/>
              <a:ea typeface="Josefin Sans"/>
              <a:cs typeface="Josefin Sans"/>
              <a:sym typeface="Josefin Sans"/>
            </a:endParaRPr>
          </a:p>
        </p:txBody>
      </p:sp>
      <p:sp>
        <p:nvSpPr>
          <p:cNvPr id="506" name="Google Shape;506;p33"/>
          <p:cNvSpPr txBox="1"/>
          <p:nvPr/>
        </p:nvSpPr>
        <p:spPr>
          <a:xfrm>
            <a:off x="7547737" y="3780600"/>
            <a:ext cx="890100" cy="35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1">
              <a:solidFill>
                <a:schemeClr val="dk1"/>
              </a:solidFill>
              <a:latin typeface="Josefin Sans"/>
              <a:ea typeface="Josefin Sans"/>
              <a:cs typeface="Josefin Sans"/>
              <a:sym typeface="Josefin Sans"/>
            </a:endParaRPr>
          </a:p>
        </p:txBody>
      </p:sp>
      <p:sp>
        <p:nvSpPr>
          <p:cNvPr id="507" name="Google Shape;507;p33"/>
          <p:cNvSpPr txBox="1"/>
          <p:nvPr/>
        </p:nvSpPr>
        <p:spPr>
          <a:xfrm flipH="1">
            <a:off x="414425" y="1337625"/>
            <a:ext cx="1473000" cy="72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b="1">
                <a:solidFill>
                  <a:schemeClr val="accent4"/>
                </a:solidFill>
                <a:latin typeface="Josefin Sans"/>
                <a:ea typeface="Josefin Sans"/>
                <a:cs typeface="Josefin Sans"/>
                <a:sym typeface="Josefin Sans"/>
              </a:rPr>
              <a:t>54%</a:t>
            </a:r>
            <a:endParaRPr sz="4800" b="1">
              <a:solidFill>
                <a:schemeClr val="accent4"/>
              </a:solidFill>
              <a:latin typeface="Josefin Sans"/>
              <a:ea typeface="Josefin Sans"/>
              <a:cs typeface="Josefin Sans"/>
              <a:sym typeface="Josefin Sans"/>
            </a:endParaRPr>
          </a:p>
        </p:txBody>
      </p:sp>
      <p:sp>
        <p:nvSpPr>
          <p:cNvPr id="508" name="Google Shape;508;p33"/>
          <p:cNvSpPr txBox="1"/>
          <p:nvPr/>
        </p:nvSpPr>
        <p:spPr>
          <a:xfrm flipH="1">
            <a:off x="414425" y="2623438"/>
            <a:ext cx="1473000" cy="72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rPr>
              <a:t>26%</a:t>
            </a:r>
            <a:endParaRPr sz="4800" b="1">
              <a:solidFill>
                <a:schemeClr val="dk1"/>
              </a:solidFill>
              <a:latin typeface="Josefin Sans"/>
              <a:ea typeface="Josefin Sans"/>
              <a:cs typeface="Josefin Sans"/>
              <a:sym typeface="Josefin Sans"/>
            </a:endParaRPr>
          </a:p>
        </p:txBody>
      </p:sp>
      <p:sp>
        <p:nvSpPr>
          <p:cNvPr id="509" name="Google Shape;509;p33"/>
          <p:cNvSpPr txBox="1"/>
          <p:nvPr/>
        </p:nvSpPr>
        <p:spPr>
          <a:xfrm flipH="1">
            <a:off x="414425" y="3909263"/>
            <a:ext cx="1473000" cy="72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b="1">
                <a:solidFill>
                  <a:schemeClr val="accent2"/>
                </a:solidFill>
                <a:latin typeface="Josefin Sans"/>
                <a:ea typeface="Josefin Sans"/>
                <a:cs typeface="Josefin Sans"/>
                <a:sym typeface="Josefin Sans"/>
              </a:rPr>
              <a:t>20%</a:t>
            </a:r>
            <a:endParaRPr sz="4800" b="1">
              <a:solidFill>
                <a:schemeClr val="accent2"/>
              </a:solidFill>
              <a:latin typeface="Josefin Sans"/>
              <a:ea typeface="Josefin Sans"/>
              <a:cs typeface="Josefin Sans"/>
              <a:sym typeface="Josefin Sans"/>
            </a:endParaRPr>
          </a:p>
        </p:txBody>
      </p:sp>
      <p:sp>
        <p:nvSpPr>
          <p:cNvPr id="510" name="Google Shape;510;p33"/>
          <p:cNvSpPr txBox="1"/>
          <p:nvPr/>
        </p:nvSpPr>
        <p:spPr>
          <a:xfrm>
            <a:off x="0" y="0"/>
            <a:ext cx="3000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  <a:endParaRPr/>
          </a:p>
        </p:txBody>
      </p:sp>
      <p:pic>
        <p:nvPicPr>
          <p:cNvPr id="511" name="Google Shape;511;p33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710175" y="1468025"/>
            <a:ext cx="3948080" cy="2441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p34"/>
          <p:cNvSpPr txBox="1">
            <a:spLocks noGrp="1"/>
          </p:cNvSpPr>
          <p:nvPr>
            <p:ph type="title"/>
          </p:nvPr>
        </p:nvSpPr>
        <p:spPr>
          <a:xfrm>
            <a:off x="2553250" y="363275"/>
            <a:ext cx="4037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Küsimustiku analüüs</a:t>
            </a:r>
            <a:endParaRPr/>
          </a:p>
        </p:txBody>
      </p:sp>
      <p:sp>
        <p:nvSpPr>
          <p:cNvPr id="517" name="Google Shape;517;p34"/>
          <p:cNvSpPr txBox="1"/>
          <p:nvPr/>
        </p:nvSpPr>
        <p:spPr>
          <a:xfrm flipH="1">
            <a:off x="2128624" y="1224925"/>
            <a:ext cx="1959900" cy="35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 b="1">
                <a:solidFill>
                  <a:schemeClr val="accent4"/>
                </a:solidFill>
                <a:latin typeface="Josefin Sans"/>
                <a:ea typeface="Josefin Sans"/>
                <a:cs typeface="Josefin Sans"/>
                <a:sym typeface="Josefin Sans"/>
              </a:rPr>
              <a:t>linnasisest</a:t>
            </a:r>
            <a:endParaRPr sz="2700" b="1">
              <a:solidFill>
                <a:schemeClr val="accent4"/>
              </a:solidFill>
              <a:latin typeface="Josefin Sans"/>
              <a:ea typeface="Josefin Sans"/>
              <a:cs typeface="Josefin Sans"/>
              <a:sym typeface="Josefin Sans"/>
            </a:endParaRPr>
          </a:p>
        </p:txBody>
      </p:sp>
      <p:sp>
        <p:nvSpPr>
          <p:cNvPr id="518" name="Google Shape;518;p34"/>
          <p:cNvSpPr txBox="1"/>
          <p:nvPr/>
        </p:nvSpPr>
        <p:spPr>
          <a:xfrm flipH="1">
            <a:off x="1967200" y="2593225"/>
            <a:ext cx="2450700" cy="35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rPr>
              <a:t>linnavälist</a:t>
            </a:r>
            <a:endParaRPr sz="2700" b="1">
              <a:solidFill>
                <a:schemeClr val="dk1"/>
              </a:solidFill>
              <a:latin typeface="Josefin Sans"/>
              <a:ea typeface="Josefin Sans"/>
              <a:cs typeface="Josefin Sans"/>
              <a:sym typeface="Josefin Sans"/>
            </a:endParaRPr>
          </a:p>
        </p:txBody>
      </p:sp>
      <p:sp>
        <p:nvSpPr>
          <p:cNvPr id="519" name="Google Shape;519;p34"/>
          <p:cNvSpPr txBox="1"/>
          <p:nvPr/>
        </p:nvSpPr>
        <p:spPr>
          <a:xfrm flipH="1">
            <a:off x="2128624" y="2835213"/>
            <a:ext cx="1959900" cy="61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20" name="Google Shape;520;p34"/>
          <p:cNvSpPr txBox="1"/>
          <p:nvPr/>
        </p:nvSpPr>
        <p:spPr>
          <a:xfrm flipH="1">
            <a:off x="2128624" y="3829675"/>
            <a:ext cx="1959900" cy="35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700" b="1">
              <a:solidFill>
                <a:schemeClr val="accent2"/>
              </a:solidFill>
              <a:latin typeface="Josefin Sans"/>
              <a:ea typeface="Josefin Sans"/>
              <a:cs typeface="Josefin Sans"/>
              <a:sym typeface="Josefin Sans"/>
            </a:endParaRPr>
          </a:p>
        </p:txBody>
      </p:sp>
      <p:sp>
        <p:nvSpPr>
          <p:cNvPr id="521" name="Google Shape;521;p34"/>
          <p:cNvSpPr txBox="1"/>
          <p:nvPr/>
        </p:nvSpPr>
        <p:spPr>
          <a:xfrm flipH="1">
            <a:off x="2128624" y="1532850"/>
            <a:ext cx="1959900" cy="61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22" name="Google Shape;522;p34"/>
          <p:cNvSpPr txBox="1"/>
          <p:nvPr/>
        </p:nvSpPr>
        <p:spPr>
          <a:xfrm flipH="1">
            <a:off x="4579087" y="4336925"/>
            <a:ext cx="3549900" cy="31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rPr>
              <a:t>Kas eelistad/eelistaksid linnavälist või linnasisest malevat?</a:t>
            </a:r>
            <a:endParaRPr>
              <a:solidFill>
                <a:schemeClr val="dk2"/>
              </a:solidFill>
              <a:latin typeface="Josefin Sans"/>
              <a:ea typeface="Josefin Sans"/>
              <a:cs typeface="Josefin Sans"/>
              <a:sym typeface="Josefin Sans"/>
            </a:endParaRPr>
          </a:p>
        </p:txBody>
      </p:sp>
      <p:sp>
        <p:nvSpPr>
          <p:cNvPr id="523" name="Google Shape;523;p34"/>
          <p:cNvSpPr txBox="1"/>
          <p:nvPr/>
        </p:nvSpPr>
        <p:spPr>
          <a:xfrm>
            <a:off x="4822287" y="3344950"/>
            <a:ext cx="890100" cy="35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1">
              <a:solidFill>
                <a:schemeClr val="dk1"/>
              </a:solidFill>
              <a:latin typeface="Josefin Sans"/>
              <a:ea typeface="Josefin Sans"/>
              <a:cs typeface="Josefin Sans"/>
              <a:sym typeface="Josefin Sans"/>
            </a:endParaRPr>
          </a:p>
        </p:txBody>
      </p:sp>
      <p:sp>
        <p:nvSpPr>
          <p:cNvPr id="524" name="Google Shape;524;p34"/>
          <p:cNvSpPr txBox="1"/>
          <p:nvPr/>
        </p:nvSpPr>
        <p:spPr>
          <a:xfrm>
            <a:off x="5712387" y="3780600"/>
            <a:ext cx="890100" cy="35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1">
              <a:solidFill>
                <a:schemeClr val="dk1"/>
              </a:solidFill>
              <a:latin typeface="Josefin Sans"/>
              <a:ea typeface="Josefin Sans"/>
              <a:cs typeface="Josefin Sans"/>
              <a:sym typeface="Josefin Sans"/>
            </a:endParaRPr>
          </a:p>
        </p:txBody>
      </p:sp>
      <p:sp>
        <p:nvSpPr>
          <p:cNvPr id="525" name="Google Shape;525;p34"/>
          <p:cNvSpPr txBox="1"/>
          <p:nvPr/>
        </p:nvSpPr>
        <p:spPr>
          <a:xfrm>
            <a:off x="6630062" y="3780600"/>
            <a:ext cx="890100" cy="35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1">
              <a:solidFill>
                <a:schemeClr val="dk1"/>
              </a:solidFill>
              <a:latin typeface="Josefin Sans"/>
              <a:ea typeface="Josefin Sans"/>
              <a:cs typeface="Josefin Sans"/>
              <a:sym typeface="Josefin Sans"/>
            </a:endParaRPr>
          </a:p>
        </p:txBody>
      </p:sp>
      <p:sp>
        <p:nvSpPr>
          <p:cNvPr id="526" name="Google Shape;526;p34"/>
          <p:cNvSpPr txBox="1"/>
          <p:nvPr/>
        </p:nvSpPr>
        <p:spPr>
          <a:xfrm>
            <a:off x="7547737" y="3780600"/>
            <a:ext cx="890100" cy="35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1">
              <a:solidFill>
                <a:schemeClr val="dk1"/>
              </a:solidFill>
              <a:latin typeface="Josefin Sans"/>
              <a:ea typeface="Josefin Sans"/>
              <a:cs typeface="Josefin Sans"/>
              <a:sym typeface="Josefin Sans"/>
            </a:endParaRPr>
          </a:p>
        </p:txBody>
      </p:sp>
      <p:sp>
        <p:nvSpPr>
          <p:cNvPr id="527" name="Google Shape;527;p34"/>
          <p:cNvSpPr txBox="1"/>
          <p:nvPr/>
        </p:nvSpPr>
        <p:spPr>
          <a:xfrm flipH="1">
            <a:off x="414425" y="1337625"/>
            <a:ext cx="1473000" cy="72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b="1">
                <a:solidFill>
                  <a:schemeClr val="accent4"/>
                </a:solidFill>
                <a:latin typeface="Josefin Sans"/>
                <a:ea typeface="Josefin Sans"/>
                <a:cs typeface="Josefin Sans"/>
                <a:sym typeface="Josefin Sans"/>
              </a:rPr>
              <a:t>26%</a:t>
            </a:r>
            <a:endParaRPr sz="4800" b="1">
              <a:solidFill>
                <a:schemeClr val="accent4"/>
              </a:solidFill>
              <a:latin typeface="Josefin Sans"/>
              <a:ea typeface="Josefin Sans"/>
              <a:cs typeface="Josefin Sans"/>
              <a:sym typeface="Josefin Sans"/>
            </a:endParaRPr>
          </a:p>
        </p:txBody>
      </p:sp>
      <p:sp>
        <p:nvSpPr>
          <p:cNvPr id="528" name="Google Shape;528;p34"/>
          <p:cNvSpPr txBox="1"/>
          <p:nvPr/>
        </p:nvSpPr>
        <p:spPr>
          <a:xfrm flipH="1">
            <a:off x="414425" y="2623438"/>
            <a:ext cx="1473000" cy="72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rPr>
              <a:t>74%</a:t>
            </a:r>
            <a:endParaRPr sz="4800" b="1">
              <a:solidFill>
                <a:schemeClr val="dk1"/>
              </a:solidFill>
              <a:latin typeface="Josefin Sans"/>
              <a:ea typeface="Josefin Sans"/>
              <a:cs typeface="Josefin Sans"/>
              <a:sym typeface="Josefin Sans"/>
            </a:endParaRPr>
          </a:p>
        </p:txBody>
      </p:sp>
      <p:sp>
        <p:nvSpPr>
          <p:cNvPr id="529" name="Google Shape;529;p34"/>
          <p:cNvSpPr txBox="1"/>
          <p:nvPr/>
        </p:nvSpPr>
        <p:spPr>
          <a:xfrm flipH="1">
            <a:off x="414425" y="3909263"/>
            <a:ext cx="1473000" cy="72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800" b="1">
              <a:solidFill>
                <a:schemeClr val="accent2"/>
              </a:solidFill>
              <a:latin typeface="Josefin Sans"/>
              <a:ea typeface="Josefin Sans"/>
              <a:cs typeface="Josefin Sans"/>
              <a:sym typeface="Josefin Sans"/>
            </a:endParaRPr>
          </a:p>
        </p:txBody>
      </p:sp>
      <p:sp>
        <p:nvSpPr>
          <p:cNvPr id="530" name="Google Shape;530;p34"/>
          <p:cNvSpPr txBox="1"/>
          <p:nvPr/>
        </p:nvSpPr>
        <p:spPr>
          <a:xfrm>
            <a:off x="0" y="0"/>
            <a:ext cx="3000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  <a:endParaRPr/>
          </a:p>
        </p:txBody>
      </p:sp>
      <p:pic>
        <p:nvPicPr>
          <p:cNvPr id="531" name="Google Shape;531;p34" title="Chart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22275" y="1439000"/>
            <a:ext cx="3869925" cy="2394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" name="Google Shape;536;p35"/>
          <p:cNvSpPr txBox="1">
            <a:spLocks noGrp="1"/>
          </p:cNvSpPr>
          <p:nvPr>
            <p:ph type="title"/>
          </p:nvPr>
        </p:nvSpPr>
        <p:spPr>
          <a:xfrm>
            <a:off x="2553250" y="363275"/>
            <a:ext cx="4037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Küsimustiku analüüs</a:t>
            </a:r>
            <a:endParaRPr/>
          </a:p>
        </p:txBody>
      </p:sp>
      <p:sp>
        <p:nvSpPr>
          <p:cNvPr id="537" name="Google Shape;537;p35"/>
          <p:cNvSpPr txBox="1"/>
          <p:nvPr/>
        </p:nvSpPr>
        <p:spPr>
          <a:xfrm flipH="1">
            <a:off x="2128624" y="1224925"/>
            <a:ext cx="1959900" cy="35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 b="1">
                <a:solidFill>
                  <a:schemeClr val="accent4"/>
                </a:solidFill>
                <a:latin typeface="Josefin Sans"/>
                <a:ea typeface="Josefin Sans"/>
                <a:cs typeface="Josefin Sans"/>
                <a:sym typeface="Josefin Sans"/>
              </a:rPr>
              <a:t>Ei</a:t>
            </a:r>
            <a:endParaRPr sz="2700" b="1">
              <a:solidFill>
                <a:schemeClr val="accent4"/>
              </a:solidFill>
              <a:latin typeface="Josefin Sans"/>
              <a:ea typeface="Josefin Sans"/>
              <a:cs typeface="Josefin Sans"/>
              <a:sym typeface="Josefin Sans"/>
            </a:endParaRPr>
          </a:p>
        </p:txBody>
      </p:sp>
      <p:sp>
        <p:nvSpPr>
          <p:cNvPr id="538" name="Google Shape;538;p35"/>
          <p:cNvSpPr txBox="1"/>
          <p:nvPr/>
        </p:nvSpPr>
        <p:spPr>
          <a:xfrm flipH="1">
            <a:off x="1967200" y="2593225"/>
            <a:ext cx="2450700" cy="35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700" b="1">
              <a:solidFill>
                <a:schemeClr val="dk1"/>
              </a:solidFill>
              <a:latin typeface="Josefin Sans"/>
              <a:ea typeface="Josefin Sans"/>
              <a:cs typeface="Josefin Sans"/>
              <a:sym typeface="Josefin Sans"/>
            </a:endParaRPr>
          </a:p>
        </p:txBody>
      </p:sp>
      <p:sp>
        <p:nvSpPr>
          <p:cNvPr id="539" name="Google Shape;539;p35"/>
          <p:cNvSpPr txBox="1"/>
          <p:nvPr/>
        </p:nvSpPr>
        <p:spPr>
          <a:xfrm flipH="1">
            <a:off x="2128624" y="2835213"/>
            <a:ext cx="1959900" cy="61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40" name="Google Shape;540;p35"/>
          <p:cNvSpPr txBox="1"/>
          <p:nvPr/>
        </p:nvSpPr>
        <p:spPr>
          <a:xfrm flipH="1">
            <a:off x="1996724" y="2681263"/>
            <a:ext cx="1959900" cy="35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 b="1">
                <a:solidFill>
                  <a:schemeClr val="accent2"/>
                </a:solidFill>
                <a:latin typeface="Josefin Sans"/>
                <a:ea typeface="Josefin Sans"/>
                <a:cs typeface="Josefin Sans"/>
                <a:sym typeface="Josefin Sans"/>
              </a:rPr>
              <a:t>Jah</a:t>
            </a:r>
            <a:endParaRPr sz="2700" b="1">
              <a:solidFill>
                <a:schemeClr val="accent2"/>
              </a:solidFill>
              <a:latin typeface="Josefin Sans"/>
              <a:ea typeface="Josefin Sans"/>
              <a:cs typeface="Josefin Sans"/>
              <a:sym typeface="Josefin Sans"/>
            </a:endParaRPr>
          </a:p>
        </p:txBody>
      </p:sp>
      <p:sp>
        <p:nvSpPr>
          <p:cNvPr id="541" name="Google Shape;541;p35"/>
          <p:cNvSpPr txBox="1"/>
          <p:nvPr/>
        </p:nvSpPr>
        <p:spPr>
          <a:xfrm flipH="1">
            <a:off x="2128624" y="4137600"/>
            <a:ext cx="1959900" cy="61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42" name="Google Shape;542;p35"/>
          <p:cNvSpPr txBox="1"/>
          <p:nvPr/>
        </p:nvSpPr>
        <p:spPr>
          <a:xfrm flipH="1">
            <a:off x="2128624" y="1532850"/>
            <a:ext cx="1959900" cy="61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43" name="Google Shape;543;p35"/>
          <p:cNvSpPr txBox="1"/>
          <p:nvPr/>
        </p:nvSpPr>
        <p:spPr>
          <a:xfrm flipH="1">
            <a:off x="4579087" y="4336925"/>
            <a:ext cx="3549900" cy="31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rPr>
              <a:t>KAS LÄHEKSID MALEVASSE, KUI LIIKLEMINE TOIMUKS RATTAGA?</a:t>
            </a:r>
            <a:endParaRPr>
              <a:solidFill>
                <a:schemeClr val="dk2"/>
              </a:solidFill>
              <a:latin typeface="Josefin Sans"/>
              <a:ea typeface="Josefin Sans"/>
              <a:cs typeface="Josefin Sans"/>
              <a:sym typeface="Josefin Sans"/>
            </a:endParaRPr>
          </a:p>
        </p:txBody>
      </p:sp>
      <p:sp>
        <p:nvSpPr>
          <p:cNvPr id="544" name="Google Shape;544;p35"/>
          <p:cNvSpPr txBox="1"/>
          <p:nvPr/>
        </p:nvSpPr>
        <p:spPr>
          <a:xfrm>
            <a:off x="4822287" y="3344950"/>
            <a:ext cx="890100" cy="35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1">
              <a:solidFill>
                <a:schemeClr val="dk1"/>
              </a:solidFill>
              <a:latin typeface="Josefin Sans"/>
              <a:ea typeface="Josefin Sans"/>
              <a:cs typeface="Josefin Sans"/>
              <a:sym typeface="Josefin Sans"/>
            </a:endParaRPr>
          </a:p>
        </p:txBody>
      </p:sp>
      <p:sp>
        <p:nvSpPr>
          <p:cNvPr id="545" name="Google Shape;545;p35"/>
          <p:cNvSpPr txBox="1"/>
          <p:nvPr/>
        </p:nvSpPr>
        <p:spPr>
          <a:xfrm>
            <a:off x="5712387" y="3780600"/>
            <a:ext cx="890100" cy="35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1">
              <a:solidFill>
                <a:schemeClr val="dk1"/>
              </a:solidFill>
              <a:latin typeface="Josefin Sans"/>
              <a:ea typeface="Josefin Sans"/>
              <a:cs typeface="Josefin Sans"/>
              <a:sym typeface="Josefin Sans"/>
            </a:endParaRPr>
          </a:p>
        </p:txBody>
      </p:sp>
      <p:sp>
        <p:nvSpPr>
          <p:cNvPr id="546" name="Google Shape;546;p35"/>
          <p:cNvSpPr txBox="1"/>
          <p:nvPr/>
        </p:nvSpPr>
        <p:spPr>
          <a:xfrm>
            <a:off x="6630062" y="3780600"/>
            <a:ext cx="890100" cy="35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1">
              <a:solidFill>
                <a:schemeClr val="dk1"/>
              </a:solidFill>
              <a:latin typeface="Josefin Sans"/>
              <a:ea typeface="Josefin Sans"/>
              <a:cs typeface="Josefin Sans"/>
              <a:sym typeface="Josefin Sans"/>
            </a:endParaRPr>
          </a:p>
        </p:txBody>
      </p:sp>
      <p:sp>
        <p:nvSpPr>
          <p:cNvPr id="547" name="Google Shape;547;p35"/>
          <p:cNvSpPr txBox="1"/>
          <p:nvPr/>
        </p:nvSpPr>
        <p:spPr>
          <a:xfrm>
            <a:off x="7547737" y="3780600"/>
            <a:ext cx="890100" cy="35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1">
              <a:solidFill>
                <a:schemeClr val="dk1"/>
              </a:solidFill>
              <a:latin typeface="Josefin Sans"/>
              <a:ea typeface="Josefin Sans"/>
              <a:cs typeface="Josefin Sans"/>
              <a:sym typeface="Josefin Sans"/>
            </a:endParaRPr>
          </a:p>
        </p:txBody>
      </p:sp>
      <p:sp>
        <p:nvSpPr>
          <p:cNvPr id="548" name="Google Shape;548;p35"/>
          <p:cNvSpPr txBox="1"/>
          <p:nvPr/>
        </p:nvSpPr>
        <p:spPr>
          <a:xfrm flipH="1">
            <a:off x="414425" y="1337625"/>
            <a:ext cx="1473000" cy="72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b="1">
                <a:solidFill>
                  <a:schemeClr val="accent4"/>
                </a:solidFill>
                <a:latin typeface="Josefin Sans"/>
                <a:ea typeface="Josefin Sans"/>
                <a:cs typeface="Josefin Sans"/>
                <a:sym typeface="Josefin Sans"/>
              </a:rPr>
              <a:t>10%</a:t>
            </a:r>
            <a:endParaRPr sz="4800" b="1">
              <a:solidFill>
                <a:schemeClr val="accent4"/>
              </a:solidFill>
              <a:latin typeface="Josefin Sans"/>
              <a:ea typeface="Josefin Sans"/>
              <a:cs typeface="Josefin Sans"/>
              <a:sym typeface="Josefin Sans"/>
            </a:endParaRPr>
          </a:p>
        </p:txBody>
      </p:sp>
      <p:sp>
        <p:nvSpPr>
          <p:cNvPr id="549" name="Google Shape;549;p35"/>
          <p:cNvSpPr txBox="1"/>
          <p:nvPr/>
        </p:nvSpPr>
        <p:spPr>
          <a:xfrm flipH="1">
            <a:off x="414425" y="2623438"/>
            <a:ext cx="1473000" cy="72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800" b="1">
              <a:solidFill>
                <a:schemeClr val="dk1"/>
              </a:solidFill>
              <a:latin typeface="Josefin Sans"/>
              <a:ea typeface="Josefin Sans"/>
              <a:cs typeface="Josefin Sans"/>
              <a:sym typeface="Josefin Sans"/>
            </a:endParaRPr>
          </a:p>
        </p:txBody>
      </p:sp>
      <p:sp>
        <p:nvSpPr>
          <p:cNvPr id="550" name="Google Shape;550;p35"/>
          <p:cNvSpPr txBox="1"/>
          <p:nvPr/>
        </p:nvSpPr>
        <p:spPr>
          <a:xfrm flipH="1">
            <a:off x="333825" y="2487863"/>
            <a:ext cx="1473000" cy="72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b="1">
                <a:solidFill>
                  <a:schemeClr val="accent2"/>
                </a:solidFill>
                <a:latin typeface="Josefin Sans"/>
                <a:ea typeface="Josefin Sans"/>
                <a:cs typeface="Josefin Sans"/>
                <a:sym typeface="Josefin Sans"/>
              </a:rPr>
              <a:t>90%</a:t>
            </a:r>
            <a:endParaRPr sz="4800" b="1">
              <a:solidFill>
                <a:schemeClr val="accent2"/>
              </a:solidFill>
              <a:latin typeface="Josefin Sans"/>
              <a:ea typeface="Josefin Sans"/>
              <a:cs typeface="Josefin Sans"/>
              <a:sym typeface="Josefin Sans"/>
            </a:endParaRPr>
          </a:p>
        </p:txBody>
      </p:sp>
      <p:sp>
        <p:nvSpPr>
          <p:cNvPr id="551" name="Google Shape;551;p35"/>
          <p:cNvSpPr txBox="1"/>
          <p:nvPr/>
        </p:nvSpPr>
        <p:spPr>
          <a:xfrm>
            <a:off x="0" y="0"/>
            <a:ext cx="3000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  <a:endParaRPr/>
          </a:p>
        </p:txBody>
      </p:sp>
      <p:pic>
        <p:nvPicPr>
          <p:cNvPr id="552" name="Google Shape;552;p35" title="Chart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56050" y="1597775"/>
            <a:ext cx="3400142" cy="2104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" name="Google Shape;557;p36"/>
          <p:cNvSpPr txBox="1">
            <a:spLocks noGrp="1"/>
          </p:cNvSpPr>
          <p:nvPr>
            <p:ph type="title"/>
          </p:nvPr>
        </p:nvSpPr>
        <p:spPr>
          <a:xfrm>
            <a:off x="540000" y="363275"/>
            <a:ext cx="806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Kes on tarbija?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8" name="Google Shape;558;p36"/>
          <p:cNvSpPr txBox="1">
            <a:spLocks noGrp="1"/>
          </p:cNvSpPr>
          <p:nvPr>
            <p:ph type="body" idx="1"/>
          </p:nvPr>
        </p:nvSpPr>
        <p:spPr>
          <a:xfrm>
            <a:off x="540000" y="1028700"/>
            <a:ext cx="8064000" cy="357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23850" algn="l" rtl="0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t-EE" sz="1500" dirty="0"/>
              <a:t>Teenus </a:t>
            </a:r>
            <a:r>
              <a:rPr lang="en" sz="1500" dirty="0"/>
              <a:t>on suunatud 32. Keskkooli aktiivsetele 15-19 aastastele noortele, kes naudivad head seltskonda ja ilusat loodust. </a:t>
            </a:r>
            <a:r>
              <a:rPr lang="et-EE" sz="1500" dirty="0"/>
              <a:t>Noored, kes </a:t>
            </a:r>
            <a:r>
              <a:rPr lang="en" sz="1500" dirty="0"/>
              <a:t>on nõus normeeritud palga eest tööd tegema. </a:t>
            </a:r>
            <a:endParaRPr sz="1500"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5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quatic and Physical Therapy Center by Slidesgo">
  <a:themeElements>
    <a:clrScheme name="Simple Light">
      <a:dk1>
        <a:srgbClr val="1A6864"/>
      </a:dk1>
      <a:lt1>
        <a:srgbClr val="FFFFFF"/>
      </a:lt1>
      <a:dk2>
        <a:srgbClr val="28897B"/>
      </a:dk2>
      <a:lt2>
        <a:srgbClr val="80DDC4"/>
      </a:lt2>
      <a:accent1>
        <a:srgbClr val="28897B"/>
      </a:accent1>
      <a:accent2>
        <a:srgbClr val="9DDFCF"/>
      </a:accent2>
      <a:accent3>
        <a:srgbClr val="EBF7F4"/>
      </a:accent3>
      <a:accent4>
        <a:srgbClr val="66BBA8"/>
      </a:accent4>
      <a:accent5>
        <a:srgbClr val="EBF7F4"/>
      </a:accent5>
      <a:accent6>
        <a:srgbClr val="1A6864"/>
      </a:accent6>
      <a:hlink>
        <a:srgbClr val="28897B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453</Words>
  <Application>Microsoft Office PowerPoint</Application>
  <PresentationFormat>On-screen Show (16:9)</PresentationFormat>
  <Paragraphs>96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Open Sans</vt:lpstr>
      <vt:lpstr>Open Sans SemiBold</vt:lpstr>
      <vt:lpstr>Josefin Sans</vt:lpstr>
      <vt:lpstr>Arial</vt:lpstr>
      <vt:lpstr>Aquatic and Physical Therapy Center by Slidesgo</vt:lpstr>
      <vt:lpstr>ASUKÜLA PROJEKT</vt:lpstr>
      <vt:lpstr>Asuküla paikkonna eripära</vt:lpstr>
      <vt:lpstr>SWOT</vt:lpstr>
      <vt:lpstr>SWOT</vt:lpstr>
      <vt:lpstr>Küsimustik </vt:lpstr>
      <vt:lpstr>Küsimustiku analüüs</vt:lpstr>
      <vt:lpstr>Küsimustiku analüüs</vt:lpstr>
      <vt:lpstr>Küsimustiku analüüs</vt:lpstr>
      <vt:lpstr>Kes on tarbija? </vt:lpstr>
      <vt:lpstr>Idee</vt:lpstr>
      <vt:lpstr>Koostööpartnerid</vt:lpstr>
      <vt:lpstr>Maksumus </vt:lpstr>
      <vt:lpstr>Müügikanalid</vt:lpstr>
      <vt:lpstr>PowerPoint Presentation</vt:lpstr>
      <vt:lpstr>Idee väärtus ja heategu maailmale</vt:lpstr>
      <vt:lpstr>Aitäh kuulamast!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ASUKÜLA PROJEKT</dc:title>
  <dc:creator>Tiina</dc:creator>
  <cp:lastModifiedBy>Tiina</cp:lastModifiedBy>
  <cp:revision>5</cp:revision>
  <dcterms:modified xsi:type="dcterms:W3CDTF">2021-12-10T15:50:52Z</dcterms:modified>
</cp:coreProperties>
</file>