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iko Tammissaar" initials="VT" lastIdx="1" clrIdx="0">
    <p:extLst>
      <p:ext uri="{19B8F6BF-5375-455C-9EA6-DF929625EA0E}">
        <p15:presenceInfo xmlns:p15="http://schemas.microsoft.com/office/powerpoint/2012/main" userId="S::Veiko.Tammissaar@ee.abb.com::7a240cc5-409a-446d-9748-297bb971ba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1T17:40:31.208" idx="1">
    <p:pos x="10" y="10"/>
    <p:text>The CEO is the person who is ultimately accountable for a company's business decisions, including those in operations, marketing, business development, finance, human resources, etc.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1644-1028-4152-A0C3-80AB30537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0BB53-0AC8-426C-B79F-7CEE2E361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9EDC-8F83-411D-9CBD-474DF736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DE39-4AC0-4592-9322-7DC51001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52F60-7FC8-4DC6-A274-2CFAE10D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32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1C37-6D35-48A7-AF5D-BAD3CCEE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CA3DC-1B2F-40EA-9768-1D5BCA186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30767-72C5-4376-9019-B66BBB67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CE3F-C054-4861-B1AF-E2365FD6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354B-7F7B-4C7D-8AD5-2A482676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986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4C5592-87EE-48E8-8E25-1324F7E07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7D62A-6972-4C9E-93D5-B21754861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39887-1B5F-403F-AF09-7AD6C6E7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BF4C9-DFAC-4193-89BD-562021A7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A1035-7DAB-49A6-9A65-B7ED3179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87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B0FD-6EE3-4A0D-B302-44884F83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7EFE2-0D14-4142-9BA8-DDDF199D7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B7D27-0BF4-4EDA-88B0-0D0E1606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33D11-8F64-49EE-9856-D1FB4F3C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2DD56-4CDE-4383-B353-8496D175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060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3608-69AF-4BB7-86DC-76015EBC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F10B5-D303-4E7D-A4BB-4D50EE9FB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E640-FF2B-4F37-818B-F328661F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AC79-46A4-45F7-80D6-3346124B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F336-07D2-45F5-AC8F-588B75C4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638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272D-4DA3-4C59-BA52-B1940D4E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40CC6-0892-4B8E-9CF5-DAD246280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C9729-9B23-42FB-8565-BF5D18814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E0E83-818A-4E26-924D-73D26482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BA130-4384-4BD7-A532-75FDB70B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312EC-1FF7-4D7F-94E6-C0559ED3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006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A760-F068-4759-BE3C-DA2CB595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377DA-761A-48E2-9FF0-59EFBE7B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EC393-25EF-44F5-BA23-893390EF8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DFF1B-4B3A-43FC-ABD2-59073C44D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24C61-233E-420C-8A06-699BEEBB4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A3708-4DC9-4C2F-A7DE-355C1640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75E604-C7A8-4991-9141-50D2F326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72153-B070-4483-BF74-0F6B8484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913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05BF-5C5E-49EF-8D88-B5956104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D0A27-4A09-45CE-AABF-73B5D2F1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93D18-7FAC-4578-940F-368C56AC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B9383-F3DC-4CE3-A970-8522DF66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82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E4F13-9491-4CDB-8E59-E8AA63F3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34D79-03D4-45D1-8F86-E6CA461D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A1B81-E14B-40C7-9EDB-9FE4A8CD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964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3E4B-D3A6-43E5-9641-F9BFD07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1BEBB-8283-4EBD-AF17-4D19A4B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E4672-599B-4FE6-914F-541C6D62C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992EF-DE28-400E-8450-F197B1BD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7A5D3-D2CF-46CF-B7FE-E7E643D9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68032-F528-455C-9A2F-F190E0BA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000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F1A7-37C6-49DD-9F8F-54A17177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72AB7-6DB8-4907-97CE-F76CB5AFF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8142-4806-492B-9C14-BC6B2183C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3DA75-1413-4DE2-8EF4-1025FB33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C03E4-498D-4F63-95A6-A32481B5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FB276-F1D5-4CB5-8414-08043132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107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D6B57-70E3-43F0-A68F-F881916F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1F20E-530E-4049-84F5-EF5928DB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FC0A2-D599-421C-A859-A47B7CEF4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7815-8B5D-4235-8DD3-D2441C0929E0}" type="datetimeFigureOut">
              <a:rPr lang="et-EE" smtClean="0"/>
              <a:t>03.11.2021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02D16-4861-4480-97D0-61C025C6F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762D3-5881-4577-AF23-E6B8D9BCD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9F22-9E8D-4A80-8532-ECB81CCC7A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417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b.com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strabbit.ee/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veiko@fastrabbit.e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4DF93-D63E-4253-BBC4-DBB1B5108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t-EE" sz="4800">
                <a:solidFill>
                  <a:srgbClr val="FFFFFF"/>
                </a:solidFill>
              </a:rPr>
              <a:t>Digital Nomad </a:t>
            </a:r>
            <a:br>
              <a:rPr lang="et-EE" sz="4800">
                <a:solidFill>
                  <a:srgbClr val="FFFFFF"/>
                </a:solidFill>
              </a:rPr>
            </a:br>
            <a:r>
              <a:rPr lang="et-EE" sz="4800">
                <a:solidFill>
                  <a:srgbClr val="FFFFFF"/>
                </a:solidFill>
              </a:rPr>
              <a:t>või </a:t>
            </a:r>
            <a:br>
              <a:rPr lang="et-EE" sz="4800">
                <a:solidFill>
                  <a:srgbClr val="FFFFFF"/>
                </a:solidFill>
              </a:rPr>
            </a:br>
            <a:r>
              <a:rPr lang="et-EE" sz="4800">
                <a:solidFill>
                  <a:srgbClr val="FFFFFF"/>
                </a:solidFill>
              </a:rPr>
              <a:t>Kuldsed Käerauad</a:t>
            </a:r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7BE9D-3E81-4F51-989B-D03D2F1B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Veiko Tammissaar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ABB AS Baltic </a:t>
            </a:r>
            <a:r>
              <a:rPr lang="et-EE" dirty="0">
                <a:solidFill>
                  <a:srgbClr val="FFFFFF"/>
                </a:solidFill>
              </a:rPr>
              <a:t>IT </a:t>
            </a:r>
            <a:r>
              <a:rPr lang="en-US" dirty="0">
                <a:solidFill>
                  <a:srgbClr val="FFFFFF"/>
                </a:solidFill>
              </a:rPr>
              <a:t>System architect</a:t>
            </a:r>
            <a:endParaRPr lang="et-EE" dirty="0">
              <a:solidFill>
                <a:srgbClr val="FFFFFF"/>
              </a:solidFill>
            </a:endParaRPr>
          </a:p>
          <a:p>
            <a:pPr algn="l"/>
            <a:r>
              <a:rPr lang="et-EE" dirty="0">
                <a:solidFill>
                  <a:srgbClr val="FFFFFF"/>
                </a:solidFill>
              </a:rPr>
              <a:t>Fastrabbit OÜ CEO</a:t>
            </a:r>
            <a:endParaRPr lang="en-US" dirty="0">
              <a:solidFill>
                <a:srgbClr val="FFFFFF"/>
              </a:solidFill>
            </a:endParaRPr>
          </a:p>
          <a:p>
            <a:pPr algn="l"/>
            <a:endParaRPr lang="et-E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8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777CF-85C5-4D36-9F4B-CFDE16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t-EE" sz="4000">
                <a:solidFill>
                  <a:srgbClr val="FFFFFF"/>
                </a:solidFill>
              </a:rPr>
              <a:t>Kes ja Miks?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FAFF735-8968-4473-AD62-BFA500E9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t-EE" sz="2000" dirty="0"/>
              <a:t>Kes ma olen.</a:t>
            </a:r>
          </a:p>
          <a:p>
            <a:r>
              <a:rPr lang="et-EE" sz="2000" dirty="0"/>
              <a:t>Mis ma enne teinud olen.</a:t>
            </a:r>
          </a:p>
          <a:p>
            <a:r>
              <a:rPr lang="et-EE" sz="2000" dirty="0"/>
              <a:t>Aastast 2012  ABB-s</a:t>
            </a:r>
          </a:p>
          <a:p>
            <a:r>
              <a:rPr lang="et-EE" sz="2000" dirty="0" err="1"/>
              <a:t>Fastrabbiti</a:t>
            </a:r>
            <a:r>
              <a:rPr lang="et-EE" sz="2000" dirty="0"/>
              <a:t> sünd…</a:t>
            </a:r>
          </a:p>
          <a:p>
            <a:r>
              <a:rPr lang="et-EE" sz="2000" dirty="0"/>
              <a:t>Maal ja metsas.</a:t>
            </a:r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42059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9ABD-33C1-422A-809B-ED439328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702952"/>
          </a:xfrm>
        </p:spPr>
        <p:txBody>
          <a:bodyPr>
            <a:normAutofit/>
          </a:bodyPr>
          <a:lstStyle/>
          <a:p>
            <a:r>
              <a:rPr lang="et-EE" sz="3700"/>
              <a:t>Mida ABB teeb ja mida mina seal teen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CEE05D-F25C-4EC3-B527-D9C999E3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036726-0C05-446E-91C3-B986EBEA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The ABB YuMi robot prototype used in the experiments, (ABB Robotics,... |  Download Scientific Diagram">
            <a:extLst>
              <a:ext uri="{FF2B5EF4-FFF2-40B4-BE49-F238E27FC236}">
                <a16:creationId xmlns:a16="http://schemas.microsoft.com/office/drawing/2014/main" id="{F0329D22-F861-4FDF-9CF3-680C8092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460" y="1252159"/>
            <a:ext cx="3044697" cy="20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Home - ABB Charge">
            <a:extLst>
              <a:ext uri="{FF2B5EF4-FFF2-40B4-BE49-F238E27FC236}">
                <a16:creationId xmlns:a16="http://schemas.microsoft.com/office/drawing/2014/main" id="{2B497E02-F61D-47EF-A86E-F6C33A757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3497" y="1032512"/>
            <a:ext cx="2434338" cy="13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45E3D0-6B9C-421A-BB56-2C83BB48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460" y="4557835"/>
            <a:ext cx="3044697" cy="120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Engineering Photos,Videos and Articels (Engineering Search Engine): ABB  Generator">
            <a:extLst>
              <a:ext uri="{FF2B5EF4-FFF2-40B4-BE49-F238E27FC236}">
                <a16:creationId xmlns:a16="http://schemas.microsoft.com/office/drawing/2014/main" id="{0543E1D1-444C-47EB-B0C5-639DD12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3497" y="3363536"/>
            <a:ext cx="2434338" cy="24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EE0D-F2FD-40BA-AAD5-EE1F3B7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995" y="2623457"/>
            <a:ext cx="3732245" cy="3589615"/>
          </a:xfrm>
        </p:spPr>
        <p:txBody>
          <a:bodyPr>
            <a:normAutofit/>
          </a:bodyPr>
          <a:lstStyle/>
          <a:p>
            <a:r>
              <a:rPr lang="et-EE" sz="1800" dirty="0"/>
              <a:t>ABB AS loodud aastal 1988 peakorter Šveitsis </a:t>
            </a:r>
            <a:r>
              <a:rPr lang="et-EE" sz="1800" b="0" i="0" u="sng" dirty="0">
                <a:effectLst/>
                <a:latin typeface="ABBVoice"/>
                <a:hlinkClick r:id="rId6"/>
              </a:rPr>
              <a:t>www.abb.com</a:t>
            </a:r>
            <a:endParaRPr lang="et-EE" sz="1800" b="0" i="0" u="sng" dirty="0">
              <a:effectLst/>
              <a:latin typeface="ABBVoice"/>
            </a:endParaRPr>
          </a:p>
          <a:p>
            <a:r>
              <a:rPr lang="et-EE" sz="1800" dirty="0"/>
              <a:t>Eesti alates 1991</a:t>
            </a:r>
          </a:p>
          <a:p>
            <a:r>
              <a:rPr lang="et-EE" sz="1800" dirty="0"/>
              <a:t>Tegeleb peaaegu vist kõigega. Robootika, generaatorid, päikese paneelid ja jaamad, lülitid jne..</a:t>
            </a:r>
          </a:p>
          <a:p>
            <a:r>
              <a:rPr lang="et-EE" sz="1800" dirty="0"/>
              <a:t>IT pool selles maailmas.</a:t>
            </a:r>
          </a:p>
          <a:p>
            <a:r>
              <a:rPr lang="et-EE" sz="1800" dirty="0"/>
              <a:t>Globaalsed lahendused</a:t>
            </a:r>
          </a:p>
        </p:txBody>
      </p:sp>
    </p:spTree>
    <p:extLst>
      <p:ext uri="{BB962C8B-B14F-4D97-AF65-F5344CB8AC3E}">
        <p14:creationId xmlns:p14="http://schemas.microsoft.com/office/powerpoint/2010/main" val="3141999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809C6DA9-A897-43FA-A693-C9B3C8097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r="9667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y be an image of 1 person">
            <a:extLst>
              <a:ext uri="{FF2B5EF4-FFF2-40B4-BE49-F238E27FC236}">
                <a16:creationId xmlns:a16="http://schemas.microsoft.com/office/drawing/2014/main" id="{ADF21847-0108-453E-B267-6A37058CF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91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325F832D-5299-4679-9A95-B885F7FA3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r="2" b="5293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4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4" name="Freeform: Shape 14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D6E76-B715-4464-8310-5182131B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t-EE" sz="2800"/>
              <a:t>Kes või mis on Fastrabbit</a:t>
            </a:r>
          </a:p>
        </p:txBody>
      </p:sp>
      <p:sp>
        <p:nvSpPr>
          <p:cNvPr id="1035" name="Rectangle 14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Rectangle 14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1A32-F846-4844-A73E-F4F9EA36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t-EE" sz="1700" dirty="0"/>
              <a:t>Telgid puudeotsa.</a:t>
            </a:r>
          </a:p>
          <a:p>
            <a:r>
              <a:rPr lang="et-EE" sz="1700" dirty="0"/>
              <a:t>Nutikad vidinad metsas.</a:t>
            </a:r>
          </a:p>
          <a:p>
            <a:r>
              <a:rPr lang="et-EE" sz="1700" dirty="0"/>
              <a:t>Üritused metsas.</a:t>
            </a:r>
          </a:p>
          <a:p>
            <a:r>
              <a:rPr lang="et-EE" sz="1700" dirty="0" err="1"/>
              <a:t>Ripphotell</a:t>
            </a:r>
            <a:r>
              <a:rPr lang="et-EE" sz="1700" dirty="0"/>
              <a:t> festivalidel.</a:t>
            </a:r>
          </a:p>
          <a:p>
            <a:r>
              <a:rPr lang="et-EE" sz="1700" dirty="0"/>
              <a:t>SUP matkad.</a:t>
            </a:r>
          </a:p>
          <a:p>
            <a:r>
              <a:rPr lang="et-EE" sz="1700" dirty="0"/>
              <a:t>Üleelamis laagrid.</a:t>
            </a:r>
          </a:p>
          <a:p>
            <a:endParaRPr lang="et-EE" sz="1700" dirty="0"/>
          </a:p>
          <a:p>
            <a:r>
              <a:rPr lang="et-EE" sz="1700" dirty="0">
                <a:hlinkClick r:id="rId5"/>
              </a:rPr>
              <a:t>www.fastrabbit.ee</a:t>
            </a:r>
            <a:endParaRPr lang="et-EE" sz="1700" dirty="0"/>
          </a:p>
          <a:p>
            <a:endParaRPr lang="et-EE" sz="1700" dirty="0"/>
          </a:p>
        </p:txBody>
      </p:sp>
    </p:spTree>
    <p:extLst>
      <p:ext uri="{BB962C8B-B14F-4D97-AF65-F5344CB8AC3E}">
        <p14:creationId xmlns:p14="http://schemas.microsoft.com/office/powerpoint/2010/main" val="316772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4403A-4935-4079-81BA-63442269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t-EE" sz="4000">
                <a:solidFill>
                  <a:srgbClr val="FFFFFF"/>
                </a:solidFill>
              </a:rPr>
              <a:t>Miks selline elustiil ja kas seda saab teha igaüks ning kus iganes.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80759-AC45-4B51-AD6E-C4BCB6D8F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t-EE" sz="2000" dirty="0"/>
              <a:t>Mida saab ja mida ei saa teha maal elades.</a:t>
            </a:r>
          </a:p>
          <a:p>
            <a:r>
              <a:rPr lang="et-EE" sz="2000" dirty="0"/>
              <a:t>Sõltumatus </a:t>
            </a:r>
          </a:p>
          <a:p>
            <a:r>
              <a:rPr lang="et-EE" sz="2000" dirty="0"/>
              <a:t>Paindlikus</a:t>
            </a:r>
          </a:p>
          <a:p>
            <a:r>
              <a:rPr lang="et-EE" sz="2000" dirty="0"/>
              <a:t>Tegevusvaldkonnad</a:t>
            </a:r>
          </a:p>
          <a:p>
            <a:r>
              <a:rPr lang="et-EE" sz="2000" dirty="0"/>
              <a:t>Kodanikupalk</a:t>
            </a:r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346345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A671B-3229-41DC-AC90-3565CD2F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Kuhu Jõuda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iagram, venn diagram&#10;&#10;Description automatically generated">
            <a:extLst>
              <a:ext uri="{FF2B5EF4-FFF2-40B4-BE49-F238E27FC236}">
                <a16:creationId xmlns:a16="http://schemas.microsoft.com/office/drawing/2014/main" id="{8104FEB4-A79F-4567-83CC-67B89AD46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31" y="467208"/>
            <a:ext cx="6268342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D27FA-56DA-471E-9CE3-2A1C7AC4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Küsimused?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2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C32F4-3CB3-4AAE-856A-2A458F3C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t-EE" sz="4800" dirty="0">
                <a:solidFill>
                  <a:srgbClr val="FFFFFF"/>
                </a:solidFill>
              </a:rPr>
              <a:t>CY</a:t>
            </a:r>
            <a:br>
              <a:rPr lang="et-EE" sz="4800" dirty="0">
                <a:solidFill>
                  <a:srgbClr val="FFFFFF"/>
                </a:solidFill>
              </a:rPr>
            </a:br>
            <a:r>
              <a:rPr lang="et-EE" sz="4800" dirty="0">
                <a:solidFill>
                  <a:srgbClr val="FFFFFF"/>
                </a:solidFill>
                <a:hlinkClick r:id="rId2"/>
              </a:rPr>
              <a:t>veiko@fastrabbit.ee</a:t>
            </a:r>
            <a:br>
              <a:rPr lang="et-EE" sz="4800" dirty="0">
                <a:solidFill>
                  <a:srgbClr val="FFFFFF"/>
                </a:solidFill>
              </a:rPr>
            </a:br>
            <a:r>
              <a:rPr lang="et-EE" sz="4800" dirty="0">
                <a:solidFill>
                  <a:srgbClr val="FFFFFF"/>
                </a:solidFill>
              </a:rPr>
              <a:t>+37256651939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0253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159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ABBVoice</vt:lpstr>
      <vt:lpstr>Arial</vt:lpstr>
      <vt:lpstr>Calibri</vt:lpstr>
      <vt:lpstr>Calibri Light</vt:lpstr>
      <vt:lpstr>Office Theme</vt:lpstr>
      <vt:lpstr>Digital Nomad  või  Kuldsed Käerauad</vt:lpstr>
      <vt:lpstr>Kes ja Miks?</vt:lpstr>
      <vt:lpstr>Mida ABB teeb ja mida mina seal teen</vt:lpstr>
      <vt:lpstr>Kes või mis on Fastrabbit</vt:lpstr>
      <vt:lpstr>Miks selline elustiil ja kas seda saab teha igaüks ning kus iganes.</vt:lpstr>
      <vt:lpstr>Kuhu Jõuda</vt:lpstr>
      <vt:lpstr>Küsimused?</vt:lpstr>
      <vt:lpstr>CY veiko@fastrabbit.ee +37256651939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Nomad  või  Kuldsed Käerauad</dc:title>
  <dc:creator>Veiko Tammissaar</dc:creator>
  <cp:lastModifiedBy>Maire Vilbas</cp:lastModifiedBy>
  <cp:revision>17</cp:revision>
  <dcterms:created xsi:type="dcterms:W3CDTF">2021-11-01T15:35:09Z</dcterms:created>
  <dcterms:modified xsi:type="dcterms:W3CDTF">2021-11-03T06:12:01Z</dcterms:modified>
</cp:coreProperties>
</file>