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c02cea334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c02cea334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c02cea334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c02cea334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c0be4283f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c0be4283f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c02cea334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c02cea334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c02cea334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c02cea334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c02cea33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c02cea33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c02cea33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c02cea33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c02cea33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c02cea33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c02cea334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c02cea334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c02cea334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c02cea334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c02cea334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c02cea334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c02cea334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c02cea334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02cea334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c02cea334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tänava talu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Tristan, Urmet, Marx, Rasmus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Kes saaksid ettevõtet aidata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Ettevõtet saaksid aidata igasugused restoranid ja kohvikud- nad saaksid nende tooteid oma toitudes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katsetada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ning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uue tootja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jooke toitude kõrvale pakkuda. Seega kui restorani või kohviku klient proovib tooteid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 see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pakub  inimesele huvi,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siis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saaks nende tooteid otse tellida.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Klient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ei peaks minema eraldi restorani või kohvikusse kohale.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Uus toode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Meie uus toode oleks 330 ml koduõlu eriliste maitsetega. 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Hind oleks 7-8 eurot.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Uued kliendid oleksid inimesed, kes soovivad proovida huvitavate maitsetega õlu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Uued sihtturud oleksid näiteks COOP kauplused, Biomarket, Stockman.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Uus turunduskanal oleks Instagrami leht ja seal aktiivselt postitada ja promoda. Näiteks tehes loose, mis suurendaks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tunduvalt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kliendivõrgustikku.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Uut toodet peaks ostma, sest see on ainulaadne ja kusagil mujal sellist asja ei leia.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400" y="59375"/>
            <a:ext cx="2329675" cy="231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03156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Ott logo                                                   </a:t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57550"/>
            <a:ext cx="2221725" cy="22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Ott kaupluse uuendusideed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Asukoht on hea, kuid pood ise liiga väike. Poe lahtiolemisaegu võiks teha väiksemaks, sest nõudlus pole nii suur. Pood võiks olla avatud esmaspäev, kolmapäev ja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laupäev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11.00-18.00.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Võiksid teha Ott poe instagrami lehe, mida saaks seal promoda. Tuleks olla seal aktiivne ning hoida inimesi kursis. nt.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eeksid toodetest pilte ja lisaksid sinna teksti, mis kutsuks kliendi poodi.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on jätkusuutlik mudel, sest inimesed tahavad üha rohkem puhtaid mahetooteid otse tootjate käest.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Põhilised erinevused võrreldes masstoodanguga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Negatiivne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suudeta toota piisavalt kiiresti, kui nõudlus on suur.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Inimestele langeb suur töökoormus.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Võib esineda praaktooteid.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Puudub hing.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Lühike kõlblikkuse aeg.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Positiivne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Omapärane.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Kvaliteetsem.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valminud käsitööna, mis läheb inimestele praegu 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hästi korda</a:t>
            </a: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Etttevõtte üldiselooomustus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Tegutsejaid on kaks. 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Tegutsemisaeg on olnud 6 aastat.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Asukoht on Haeska külas, Haapsalus.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Kliendid on inimesed, kes tahavad tervislikke ja puhtaid maatooteid otse tootjalt või tahavad proovida selliseid tooteid, mida kusagil mujal ei müüda.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Piirkonna eripära</a:t>
            </a:r>
            <a:r>
              <a:rPr lang="et-E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ks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see, et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tootjad 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asuvad looduskaitsealal, linnast eemal, kuid siiski Haapsalus.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Tooted/teenused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Teevad „Toidu“ tooteid: hoidised, veinid, teed, lihatooted, marmelaade, moose, kitsejuustu.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Kliente on rohkem Harjumaa ja Läänemaa piires. Tooteid tellivad era- kui ka äriisikud, nii üritustele kui ka endale koju.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Teevad kõiki tooteid oma kasvatatud, korjatud toorainest.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oodavad enda köögis ning selleks on saadud luba terviseametilt.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Müüvad oma tooteid läbi OTT poe.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Tooteid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saab tellida nende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endi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käest, suviti peavad kodukohvikut.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Kodulehel on kirjas, et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uus kodu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leht on tulekul.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dirty="0">
                <a:solidFill>
                  <a:srgbClr val="1C1E2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kinkekorve (mis on valminud Haapsalu sotsiaalmaja erivajadustega inimeste käsitööna).</a:t>
            </a:r>
            <a:endParaRPr dirty="0">
              <a:solidFill>
                <a:srgbClr val="1C1E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Tooted/teenused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Kaupa transpordivad ise OTT poodi. Vahel viivad ka ise ostjale või tuleb klient ise järgi.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Senist turunudust põhimõtteliselt ei ole, on ainult Facebooki leht.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Omahind kujuneb sellest, milliseid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 algmaterjale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mis toote jaoks vaja on.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Konkurente väga ei ole, sest nad teevad nii erilisi tooteid. 250 ml siirupit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maksab 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näiteks </a:t>
            </a: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5€.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175" y="1642100"/>
            <a:ext cx="1891827" cy="284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 tugevused/nõrkused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750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t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Tugevusteks</a:t>
            </a: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võib pidada seda, et eristuvad teistest ja inimesed tahavad proovida erilisemat toite ja jooke, mida mujalt ei saa. Näiteks põldmarja sinepit või võilille veine.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Nõrkusteks </a:t>
            </a: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võib pidada seda, et müügikoht on linnast eemal ja kõige paremini saab linna ainult enda masinaga. Facebooki lehel pole kõiki tooteid olemas. Lehte on raske leida, sest pole reklaame tehtud.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Turu võimalused                        Turu ohud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Praegu on valmimas veebisait, tooteid müüakse Haapsalu OTT poes ning kohapeal on samuti ostuvõimalus.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Hetkel pole reklaami ning toodete valik on liiga suur, masstootmine on kahekesi raske.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Toote/teenuse turundamise ideed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Visioon on Toodete laiendamine suurematesse Haapsalu ning Tallinna poodidesse. Samuti saada suurtootjaks.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Missioon on pakkuda klientidele puhast ja maitsvat Haapsalu mahetoitu otse enda köögist.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999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Persoona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Nimi: Toomas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Vanus:  28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Töökoht: kokk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Elukoht: Tallinn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Huvialad: Toidu valmistamine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Eesmärk ja motivatsioon: Tahab saada tuntud peakokaks hinnatud restoranis, teha uusi ning omapäraseid toite.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550" y="368650"/>
            <a:ext cx="2405801" cy="29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Turunduskanalid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Potensiaalsed kliendid oleksid restoranid ja toidukohad Läänemaalt ja Harjumaalt.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Silma oleks kõige parem jääda suuri reklaame tehes ning oma toodet promodes eri üritustel. 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Uued turud oleksid erinevad laadad nt. Tallinna jõuluturg, Kalamaja päevad.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724</Words>
  <Application>Microsoft Office PowerPoint</Application>
  <PresentationFormat>On-screen Show (16:9)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Source Code Pro</vt:lpstr>
      <vt:lpstr>Arial</vt:lpstr>
      <vt:lpstr>Times New Roman</vt:lpstr>
      <vt:lpstr>Amatic SC</vt:lpstr>
      <vt:lpstr>Beach Day</vt:lpstr>
      <vt:lpstr>tänava talu</vt:lpstr>
      <vt:lpstr>Etttevõtte üldiselooomustus</vt:lpstr>
      <vt:lpstr>Tooted/teenused</vt:lpstr>
      <vt:lpstr>Tooted/teenused</vt:lpstr>
      <vt:lpstr>Toote tugevused/nõrkused</vt:lpstr>
      <vt:lpstr>Turu võimalused                        Turu ohud</vt:lpstr>
      <vt:lpstr>Toote/teenuse turundamise ideed</vt:lpstr>
      <vt:lpstr>Persoona</vt:lpstr>
      <vt:lpstr>Turunduskanalid</vt:lpstr>
      <vt:lpstr>Kes saaksid ettevõtet aidata</vt:lpstr>
      <vt:lpstr>Uus toode</vt:lpstr>
      <vt:lpstr>Ott logo                                                   </vt:lpstr>
      <vt:lpstr>Ott kaupluse uuendusideed</vt:lpstr>
      <vt:lpstr>Põhilised erinevused võrreldes masstoodanguga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tänava talu</dc:title>
  <dc:creator>Tiina</dc:creator>
  <cp:lastModifiedBy>Tiina</cp:lastModifiedBy>
  <cp:revision>10</cp:revision>
  <dcterms:modified xsi:type="dcterms:W3CDTF">2019-12-09T18:10:44Z</dcterms:modified>
</cp:coreProperties>
</file>