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t-EE"/>
              <a:t>Klõpsake juhteksemplari pealkirja laadi redigeerimiseks</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F34890F-E8CE-4FD9-995C-A460E2B5312A}"/>
              </a:ext>
            </a:extLst>
          </p:cNvPr>
          <p:cNvSpPr>
            <a:spLocks noGrp="1"/>
          </p:cNvSpPr>
          <p:nvPr>
            <p:ph type="ctrTitle"/>
          </p:nvPr>
        </p:nvSpPr>
        <p:spPr/>
        <p:txBody>
          <a:bodyPr/>
          <a:lstStyle/>
          <a:p>
            <a:r>
              <a:rPr lang="et-EE" dirty="0"/>
              <a:t>Noored maale: Sepaküla</a:t>
            </a:r>
          </a:p>
        </p:txBody>
      </p:sp>
      <p:sp>
        <p:nvSpPr>
          <p:cNvPr id="3" name="Alapealkiri 2">
            <a:extLst>
              <a:ext uri="{FF2B5EF4-FFF2-40B4-BE49-F238E27FC236}">
                <a16:creationId xmlns:a16="http://schemas.microsoft.com/office/drawing/2014/main" id="{ECDB7EF4-5246-4A31-9581-8A09DA1491F2}"/>
              </a:ext>
            </a:extLst>
          </p:cNvPr>
          <p:cNvSpPr>
            <a:spLocks noGrp="1"/>
          </p:cNvSpPr>
          <p:nvPr>
            <p:ph type="subTitle" idx="1"/>
          </p:nvPr>
        </p:nvSpPr>
        <p:spPr/>
        <p:txBody>
          <a:bodyPr/>
          <a:lstStyle/>
          <a:p>
            <a:r>
              <a:rPr lang="et-EE" dirty="0"/>
              <a:t>Liisi Truumets</a:t>
            </a:r>
          </a:p>
        </p:txBody>
      </p:sp>
    </p:spTree>
    <p:extLst>
      <p:ext uri="{BB962C8B-B14F-4D97-AF65-F5344CB8AC3E}">
        <p14:creationId xmlns:p14="http://schemas.microsoft.com/office/powerpoint/2010/main" val="16562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C7875F8-B076-48FB-B096-84B51FBDA265}"/>
              </a:ext>
            </a:extLst>
          </p:cNvPr>
          <p:cNvSpPr>
            <a:spLocks noGrp="1"/>
          </p:cNvSpPr>
          <p:nvPr>
            <p:ph type="title"/>
          </p:nvPr>
        </p:nvSpPr>
        <p:spPr/>
        <p:txBody>
          <a:bodyPr/>
          <a:lstStyle/>
          <a:p>
            <a:r>
              <a:rPr lang="et-EE" dirty="0"/>
              <a:t>Tallinnast Läänemaale elama</a:t>
            </a:r>
          </a:p>
        </p:txBody>
      </p:sp>
      <p:pic>
        <p:nvPicPr>
          <p:cNvPr id="5" name="Sisu kohatäide 4" descr="Pilt, millel on kujutatud koer, rohi, istub, väljas&#10;&#10;Kirjeldus on genereeritud automaatselt">
            <a:extLst>
              <a:ext uri="{FF2B5EF4-FFF2-40B4-BE49-F238E27FC236}">
                <a16:creationId xmlns:a16="http://schemas.microsoft.com/office/drawing/2014/main" id="{6CA8F557-BC6A-4879-91E3-BE38D40906BD}"/>
              </a:ext>
            </a:extLst>
          </p:cNvPr>
          <p:cNvPicPr>
            <a:picLocks noGrp="1" noChangeAspect="1"/>
          </p:cNvPicPr>
          <p:nvPr>
            <p:ph idx="1"/>
          </p:nvPr>
        </p:nvPicPr>
        <p:blipFill>
          <a:blip r:embed="rId2"/>
          <a:stretch>
            <a:fillRect/>
          </a:stretch>
        </p:blipFill>
        <p:spPr>
          <a:xfrm>
            <a:off x="7829050" y="1539875"/>
            <a:ext cx="2994474" cy="3778250"/>
          </a:xfrm>
        </p:spPr>
      </p:pic>
      <p:sp>
        <p:nvSpPr>
          <p:cNvPr id="6" name="TextBox 5">
            <a:extLst>
              <a:ext uri="{FF2B5EF4-FFF2-40B4-BE49-F238E27FC236}">
                <a16:creationId xmlns:a16="http://schemas.microsoft.com/office/drawing/2014/main" id="{DBFAF99A-F8E1-40BB-86E7-E2EC8AC7C141}"/>
              </a:ext>
            </a:extLst>
          </p:cNvPr>
          <p:cNvSpPr txBox="1"/>
          <p:nvPr/>
        </p:nvSpPr>
        <p:spPr>
          <a:xfrm>
            <a:off x="795130" y="3429000"/>
            <a:ext cx="6520070" cy="3046988"/>
          </a:xfrm>
          <a:prstGeom prst="rect">
            <a:avLst/>
          </a:prstGeom>
          <a:noFill/>
        </p:spPr>
        <p:txBody>
          <a:bodyPr wrap="square" rtlCol="0">
            <a:spAutoFit/>
          </a:bodyPr>
          <a:lstStyle/>
          <a:p>
            <a:pPr marL="285750" indent="-285750">
              <a:buFont typeface="Arial" panose="020B0604020202020204" pitchFamily="34" charset="0"/>
              <a:buChar char="•"/>
            </a:pPr>
            <a:r>
              <a:rPr lang="et-EE" sz="2400" dirty="0"/>
              <a:t>2,5 aastat Läänemaal</a:t>
            </a:r>
          </a:p>
          <a:p>
            <a:pPr marL="285750" indent="-285750">
              <a:buFont typeface="Arial" panose="020B0604020202020204" pitchFamily="34" charset="0"/>
              <a:buChar char="•"/>
            </a:pPr>
            <a:endParaRPr lang="et-EE" sz="2400" dirty="0"/>
          </a:p>
          <a:p>
            <a:pPr marL="285750" indent="-285750">
              <a:buFont typeface="Arial" panose="020B0604020202020204" pitchFamily="34" charset="0"/>
              <a:buChar char="•"/>
            </a:pPr>
            <a:r>
              <a:rPr lang="et-EE" sz="2400" dirty="0"/>
              <a:t>Kõik sai alguse Asuküla Seltsimajast </a:t>
            </a:r>
          </a:p>
          <a:p>
            <a:pPr marL="285750" indent="-285750">
              <a:buFont typeface="Arial" panose="020B0604020202020204" pitchFamily="34" charset="0"/>
              <a:buChar char="•"/>
            </a:pPr>
            <a:endParaRPr lang="et-EE" sz="2400" dirty="0"/>
          </a:p>
          <a:p>
            <a:pPr marL="285750" indent="-285750">
              <a:buFont typeface="Arial" panose="020B0604020202020204" pitchFamily="34" charset="0"/>
              <a:buChar char="•"/>
            </a:pPr>
            <a:r>
              <a:rPr lang="et-EE" sz="2400" dirty="0"/>
              <a:t>Haapsalu esimene lugemiskoer Sära</a:t>
            </a:r>
          </a:p>
          <a:p>
            <a:pPr marL="285750" indent="-285750">
              <a:buFont typeface="Arial" panose="020B0604020202020204" pitchFamily="34" charset="0"/>
              <a:buChar char="•"/>
            </a:pPr>
            <a:endParaRPr lang="et-EE" sz="2400" dirty="0"/>
          </a:p>
          <a:p>
            <a:pPr marL="285750" indent="-285750">
              <a:buFont typeface="Arial" panose="020B0604020202020204" pitchFamily="34" charset="0"/>
              <a:buChar char="•"/>
            </a:pPr>
            <a:r>
              <a:rPr lang="et-EE" sz="2400" dirty="0"/>
              <a:t>Sepaküla külavanem </a:t>
            </a:r>
          </a:p>
          <a:p>
            <a:pPr marL="285750" indent="-285750">
              <a:buFont typeface="Arial" panose="020B0604020202020204" pitchFamily="34" charset="0"/>
              <a:buChar char="•"/>
            </a:pPr>
            <a:endParaRPr lang="et-EE" sz="2400" dirty="0"/>
          </a:p>
        </p:txBody>
      </p:sp>
    </p:spTree>
    <p:extLst>
      <p:ext uri="{BB962C8B-B14F-4D97-AF65-F5344CB8AC3E}">
        <p14:creationId xmlns:p14="http://schemas.microsoft.com/office/powerpoint/2010/main" val="237448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F1686DC-4097-489B-8904-1D950CE4AA35}"/>
              </a:ext>
            </a:extLst>
          </p:cNvPr>
          <p:cNvSpPr>
            <a:spLocks noGrp="1"/>
          </p:cNvSpPr>
          <p:nvPr>
            <p:ph type="title"/>
          </p:nvPr>
        </p:nvSpPr>
        <p:spPr>
          <a:xfrm>
            <a:off x="1497496" y="446088"/>
            <a:ext cx="4596915" cy="976312"/>
          </a:xfrm>
        </p:spPr>
        <p:txBody>
          <a:bodyPr>
            <a:noAutofit/>
          </a:bodyPr>
          <a:lstStyle/>
          <a:p>
            <a:r>
              <a:rPr lang="et-EE" sz="2800" b="1" dirty="0"/>
              <a:t>Teeme pargi…vabaõhupargi?</a:t>
            </a:r>
          </a:p>
        </p:txBody>
      </p:sp>
      <p:pic>
        <p:nvPicPr>
          <p:cNvPr id="6" name="Sisu kohatäide 5" descr="Pilt, millel on kujutatud tekst, erinev, kuvatõmmis&#10;&#10;Kirjeldus on genereeritud automaatselt">
            <a:extLst>
              <a:ext uri="{FF2B5EF4-FFF2-40B4-BE49-F238E27FC236}">
                <a16:creationId xmlns:a16="http://schemas.microsoft.com/office/drawing/2014/main" id="{74A09F88-C603-44C0-B28D-7464DFF49CE2}"/>
              </a:ext>
            </a:extLst>
          </p:cNvPr>
          <p:cNvPicPr>
            <a:picLocks noGrp="1" noChangeAspect="1"/>
          </p:cNvPicPr>
          <p:nvPr>
            <p:ph idx="1"/>
          </p:nvPr>
        </p:nvPicPr>
        <p:blipFill>
          <a:blip r:embed="rId2"/>
          <a:stretch>
            <a:fillRect/>
          </a:stretch>
        </p:blipFill>
        <p:spPr>
          <a:xfrm>
            <a:off x="6323013" y="981707"/>
            <a:ext cx="5181600" cy="4343724"/>
          </a:xfrm>
        </p:spPr>
      </p:pic>
      <p:sp>
        <p:nvSpPr>
          <p:cNvPr id="4" name="Teksti kohatäide 3">
            <a:extLst>
              <a:ext uri="{FF2B5EF4-FFF2-40B4-BE49-F238E27FC236}">
                <a16:creationId xmlns:a16="http://schemas.microsoft.com/office/drawing/2014/main" id="{F042D043-D6F8-421F-9B3A-C58AE5C35447}"/>
              </a:ext>
            </a:extLst>
          </p:cNvPr>
          <p:cNvSpPr>
            <a:spLocks noGrp="1"/>
          </p:cNvSpPr>
          <p:nvPr>
            <p:ph type="body" sz="half" idx="2"/>
          </p:nvPr>
        </p:nvSpPr>
        <p:spPr>
          <a:xfrm>
            <a:off x="1497496" y="1598612"/>
            <a:ext cx="4596915" cy="4656413"/>
          </a:xfrm>
        </p:spPr>
        <p:txBody>
          <a:bodyPr>
            <a:normAutofit lnSpcReduction="10000"/>
          </a:bodyPr>
          <a:lstStyle/>
          <a:p>
            <a:r>
              <a:rPr lang="et-EE" sz="1800" b="1" dirty="0"/>
              <a:t>1 aasta jooksul me: </a:t>
            </a:r>
          </a:p>
          <a:p>
            <a:r>
              <a:rPr lang="et-EE" sz="1800" dirty="0"/>
              <a:t>saime külas peredega kokku;</a:t>
            </a:r>
          </a:p>
          <a:p>
            <a:r>
              <a:rPr lang="et-EE" sz="1800" dirty="0"/>
              <a:t>tegime ajurünnaku: mida me vajame;</a:t>
            </a:r>
          </a:p>
          <a:p>
            <a:r>
              <a:rPr lang="et-EE" sz="1800" dirty="0"/>
              <a:t>lõime MTÜ Sepaküla Selts;</a:t>
            </a:r>
          </a:p>
          <a:p>
            <a:r>
              <a:rPr lang="et-EE" sz="1800" dirty="0"/>
              <a:t>leidsime maatüki, mis riigi oma;</a:t>
            </a:r>
          </a:p>
          <a:p>
            <a:r>
              <a:rPr lang="et-EE" sz="1800" dirty="0"/>
              <a:t>koostasime põhjaliku taotluse, tuginedes piirkonna arengukavadele ja terviseuuringutele;</a:t>
            </a:r>
          </a:p>
          <a:p>
            <a:r>
              <a:rPr lang="et-EE" sz="1800" dirty="0"/>
              <a:t>tegime maatükile taotluse;</a:t>
            </a:r>
          </a:p>
          <a:p>
            <a:r>
              <a:rPr lang="et-EE" sz="1800" dirty="0"/>
              <a:t>volikogu hääletas ühehäälselt selle poolt;</a:t>
            </a:r>
          </a:p>
          <a:p>
            <a:r>
              <a:rPr lang="et-EE" sz="1800" dirty="0"/>
              <a:t>riik andis maatüki Haapsalu linnale;</a:t>
            </a:r>
          </a:p>
          <a:p>
            <a:r>
              <a:rPr lang="et-EE" sz="1800" dirty="0"/>
              <a:t>Selts sõlmib rendilepingu linnaga;</a:t>
            </a:r>
          </a:p>
          <a:p>
            <a:endParaRPr lang="et-EE" dirty="0"/>
          </a:p>
        </p:txBody>
      </p:sp>
    </p:spTree>
    <p:extLst>
      <p:ext uri="{BB962C8B-B14F-4D97-AF65-F5344CB8AC3E}">
        <p14:creationId xmlns:p14="http://schemas.microsoft.com/office/powerpoint/2010/main" val="105605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856821B-565B-4A68-9BD8-FB2719F3A229}"/>
              </a:ext>
            </a:extLst>
          </p:cNvPr>
          <p:cNvSpPr>
            <a:spLocks noGrp="1"/>
          </p:cNvSpPr>
          <p:nvPr>
            <p:ph type="title"/>
          </p:nvPr>
        </p:nvSpPr>
        <p:spPr/>
        <p:txBody>
          <a:bodyPr/>
          <a:lstStyle/>
          <a:p>
            <a:r>
              <a:rPr lang="et-EE" dirty="0"/>
              <a:t>Loomad ja inimese vaimne tervis – kuidas ühendada?</a:t>
            </a:r>
          </a:p>
        </p:txBody>
      </p:sp>
      <p:pic>
        <p:nvPicPr>
          <p:cNvPr id="6" name="Sisu kohatäide 5" descr="Pilt, millel on kujutatud rohi, väljas, lammas, imetaja&#10;&#10;Kirjeldus on genereeritud automaatselt">
            <a:extLst>
              <a:ext uri="{FF2B5EF4-FFF2-40B4-BE49-F238E27FC236}">
                <a16:creationId xmlns:a16="http://schemas.microsoft.com/office/drawing/2014/main" id="{96C20A18-9129-43BD-9312-12FC71C47E0C}"/>
              </a:ext>
            </a:extLst>
          </p:cNvPr>
          <p:cNvPicPr>
            <a:picLocks noGrp="1" noChangeAspect="1"/>
          </p:cNvPicPr>
          <p:nvPr>
            <p:ph sz="half" idx="1"/>
          </p:nvPr>
        </p:nvPicPr>
        <p:blipFill>
          <a:blip r:embed="rId2"/>
          <a:stretch>
            <a:fillRect/>
          </a:stretch>
        </p:blipFill>
        <p:spPr>
          <a:xfrm>
            <a:off x="2589213" y="2405261"/>
            <a:ext cx="4313237" cy="3234927"/>
          </a:xfrm>
        </p:spPr>
      </p:pic>
      <p:pic>
        <p:nvPicPr>
          <p:cNvPr id="8" name="Sisu kohatäide 7" descr="Pilt, millel on kujutatud väljas, isik&#10;&#10;Kirjeldus on genereeritud automaatselt">
            <a:extLst>
              <a:ext uri="{FF2B5EF4-FFF2-40B4-BE49-F238E27FC236}">
                <a16:creationId xmlns:a16="http://schemas.microsoft.com/office/drawing/2014/main" id="{D4180E64-FFD7-499B-8D90-598B8225B90D}"/>
              </a:ext>
            </a:extLst>
          </p:cNvPr>
          <p:cNvPicPr>
            <a:picLocks noGrp="1" noChangeAspect="1"/>
          </p:cNvPicPr>
          <p:nvPr>
            <p:ph sz="half" idx="2"/>
          </p:nvPr>
        </p:nvPicPr>
        <p:blipFill>
          <a:blip r:embed="rId3"/>
          <a:stretch>
            <a:fillRect/>
          </a:stretch>
        </p:blipFill>
        <p:spPr>
          <a:xfrm>
            <a:off x="7739270" y="2125663"/>
            <a:ext cx="3025568" cy="3778250"/>
          </a:xfrm>
        </p:spPr>
      </p:pic>
    </p:spTree>
    <p:extLst>
      <p:ext uri="{BB962C8B-B14F-4D97-AF65-F5344CB8AC3E}">
        <p14:creationId xmlns:p14="http://schemas.microsoft.com/office/powerpoint/2010/main" val="84773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05BA87F-6E19-457C-BE7C-6B456BC1E6AE}"/>
              </a:ext>
            </a:extLst>
          </p:cNvPr>
          <p:cNvSpPr>
            <a:spLocks noGrp="1"/>
          </p:cNvSpPr>
          <p:nvPr>
            <p:ph type="title"/>
          </p:nvPr>
        </p:nvSpPr>
        <p:spPr>
          <a:xfrm>
            <a:off x="2589212" y="446088"/>
            <a:ext cx="7681223" cy="976312"/>
          </a:xfrm>
        </p:spPr>
        <p:txBody>
          <a:bodyPr>
            <a:noAutofit/>
          </a:bodyPr>
          <a:lstStyle/>
          <a:p>
            <a:r>
              <a:rPr lang="et-EE" sz="3600" b="1" dirty="0"/>
              <a:t>Kuidas edasi? Kõik mu huvid elutööks</a:t>
            </a:r>
          </a:p>
        </p:txBody>
      </p:sp>
      <p:sp>
        <p:nvSpPr>
          <p:cNvPr id="4" name="Teksti kohatäide 3">
            <a:extLst>
              <a:ext uri="{FF2B5EF4-FFF2-40B4-BE49-F238E27FC236}">
                <a16:creationId xmlns:a16="http://schemas.microsoft.com/office/drawing/2014/main" id="{A52B16B7-1704-436D-80A9-2932600D7B91}"/>
              </a:ext>
            </a:extLst>
          </p:cNvPr>
          <p:cNvSpPr>
            <a:spLocks noGrp="1"/>
          </p:cNvSpPr>
          <p:nvPr>
            <p:ph type="body" sz="half" idx="2"/>
          </p:nvPr>
        </p:nvSpPr>
        <p:spPr>
          <a:xfrm>
            <a:off x="397565" y="1598613"/>
            <a:ext cx="5696847" cy="4262436"/>
          </a:xfrm>
        </p:spPr>
        <p:txBody>
          <a:bodyPr>
            <a:normAutofit fontScale="92500" lnSpcReduction="20000"/>
          </a:bodyPr>
          <a:lstStyle/>
          <a:p>
            <a:pPr marL="342900" indent="-342900">
              <a:buFont typeface="Arial" panose="020B0604020202020204" pitchFamily="34" charset="0"/>
              <a:buChar char="•"/>
            </a:pPr>
            <a:r>
              <a:rPr lang="et-EE" sz="2400" b="1" dirty="0"/>
              <a:t>Green </a:t>
            </a:r>
            <a:r>
              <a:rPr lang="et-EE" sz="2400" b="1" dirty="0" err="1"/>
              <a:t>care</a:t>
            </a:r>
            <a:r>
              <a:rPr lang="et-EE" sz="2400" b="1" dirty="0"/>
              <a:t> -</a:t>
            </a:r>
            <a:r>
              <a:rPr lang="et-EE" sz="2400" b="1" i="1" dirty="0"/>
              <a:t> </a:t>
            </a:r>
            <a:r>
              <a:rPr lang="en-US" sz="2400" i="1" dirty="0"/>
              <a:t>The term Green Care includes therapeutic, social or educational interventions involving farming; farm animals; gardening or general contact with nature. Although Green Care can occur in any setting in which there is interaction with plants or animals, this review focuses on therapeutic practices occurring on farms.</a:t>
            </a:r>
            <a:endParaRPr lang="et-EE" sz="2400" i="1" dirty="0"/>
          </a:p>
          <a:p>
            <a:pPr marL="342900" indent="-342900">
              <a:buFont typeface="Arial" panose="020B0604020202020204" pitchFamily="34" charset="0"/>
              <a:buChar char="•"/>
            </a:pPr>
            <a:r>
              <a:rPr lang="et-EE" sz="2400" b="1" dirty="0"/>
              <a:t>Care </a:t>
            </a:r>
            <a:r>
              <a:rPr lang="et-EE" sz="2400" b="1" dirty="0" err="1"/>
              <a:t>farming</a:t>
            </a:r>
            <a:r>
              <a:rPr lang="et-EE" sz="2400" b="1" dirty="0"/>
              <a:t> - </a:t>
            </a:r>
            <a:r>
              <a:rPr lang="en-US" sz="2400" i="1" dirty="0"/>
              <a:t>Care farming means the therapeutic use of farming practices</a:t>
            </a:r>
            <a:r>
              <a:rPr lang="et-EE" sz="2400" i="1" dirty="0"/>
              <a:t>. </a:t>
            </a:r>
            <a:r>
              <a:rPr lang="et-EE" sz="2400" i="1" dirty="0" err="1"/>
              <a:t>Also</a:t>
            </a:r>
            <a:r>
              <a:rPr lang="et-EE" sz="2400" i="1" dirty="0"/>
              <a:t> </a:t>
            </a:r>
            <a:r>
              <a:rPr lang="et-EE" sz="2400" i="1" dirty="0" err="1"/>
              <a:t>called</a:t>
            </a:r>
            <a:endParaRPr lang="et-EE" sz="2400" i="1" dirty="0"/>
          </a:p>
          <a:p>
            <a:pPr marL="342900" indent="-342900">
              <a:buFont typeface="Arial" panose="020B0604020202020204" pitchFamily="34" charset="0"/>
              <a:buChar char="•"/>
            </a:pPr>
            <a:r>
              <a:rPr lang="et-EE" sz="2400" b="1" dirty="0" err="1"/>
              <a:t>Social</a:t>
            </a:r>
            <a:r>
              <a:rPr lang="et-EE" sz="2400" b="1" dirty="0"/>
              <a:t> </a:t>
            </a:r>
            <a:r>
              <a:rPr lang="et-EE" sz="2400" b="1" dirty="0" err="1"/>
              <a:t>farming</a:t>
            </a:r>
            <a:endParaRPr lang="et-EE" sz="2400" b="1" dirty="0"/>
          </a:p>
        </p:txBody>
      </p:sp>
      <p:pic>
        <p:nvPicPr>
          <p:cNvPr id="10" name="Sisu kohatäide 9" descr="Pilt, millel on kujutatud väljas, rohi, puu, imetaja&#10;&#10;Kirjeldus on genereeritud automaatselt">
            <a:extLst>
              <a:ext uri="{FF2B5EF4-FFF2-40B4-BE49-F238E27FC236}">
                <a16:creationId xmlns:a16="http://schemas.microsoft.com/office/drawing/2014/main" id="{D9C15B90-09ED-4352-BA7F-8DADD5DCE95E}"/>
              </a:ext>
            </a:extLst>
          </p:cNvPr>
          <p:cNvPicPr>
            <a:picLocks noGrp="1" noChangeAspect="1"/>
          </p:cNvPicPr>
          <p:nvPr>
            <p:ph idx="1"/>
          </p:nvPr>
        </p:nvPicPr>
        <p:blipFill>
          <a:blip r:embed="rId2"/>
          <a:stretch>
            <a:fillRect/>
          </a:stretch>
        </p:blipFill>
        <p:spPr>
          <a:xfrm>
            <a:off x="6323013" y="1610193"/>
            <a:ext cx="5181600" cy="3086752"/>
          </a:xfrm>
        </p:spPr>
      </p:pic>
    </p:spTree>
    <p:extLst>
      <p:ext uri="{BB962C8B-B14F-4D97-AF65-F5344CB8AC3E}">
        <p14:creationId xmlns:p14="http://schemas.microsoft.com/office/powerpoint/2010/main" val="72825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32C52F2-7F68-419A-AF46-F2ACA30F510C}"/>
              </a:ext>
            </a:extLst>
          </p:cNvPr>
          <p:cNvSpPr>
            <a:spLocks noGrp="1"/>
          </p:cNvSpPr>
          <p:nvPr>
            <p:ph type="title"/>
          </p:nvPr>
        </p:nvSpPr>
        <p:spPr/>
        <p:txBody>
          <a:bodyPr/>
          <a:lstStyle/>
          <a:p>
            <a:r>
              <a:rPr lang="et-EE" b="1" dirty="0"/>
              <a:t>Millised on mu võimalused?</a:t>
            </a:r>
          </a:p>
        </p:txBody>
      </p:sp>
      <p:pic>
        <p:nvPicPr>
          <p:cNvPr id="6" name="Sisu kohatäide 5" descr="Pilt, millel on kujutatud isik&#10;&#10;Kirjeldus on genereeritud automaatselt">
            <a:extLst>
              <a:ext uri="{FF2B5EF4-FFF2-40B4-BE49-F238E27FC236}">
                <a16:creationId xmlns:a16="http://schemas.microsoft.com/office/drawing/2014/main" id="{65ED69FB-0351-474F-B0C1-350CE21FF8AB}"/>
              </a:ext>
            </a:extLst>
          </p:cNvPr>
          <p:cNvPicPr>
            <a:picLocks noGrp="1" noChangeAspect="1"/>
          </p:cNvPicPr>
          <p:nvPr>
            <p:ph idx="1"/>
          </p:nvPr>
        </p:nvPicPr>
        <p:blipFill>
          <a:blip r:embed="rId2"/>
          <a:stretch>
            <a:fillRect/>
          </a:stretch>
        </p:blipFill>
        <p:spPr>
          <a:xfrm>
            <a:off x="6896474" y="446088"/>
            <a:ext cx="4034677" cy="5414962"/>
          </a:xfrm>
        </p:spPr>
      </p:pic>
      <p:sp>
        <p:nvSpPr>
          <p:cNvPr id="4" name="Teksti kohatäide 3">
            <a:extLst>
              <a:ext uri="{FF2B5EF4-FFF2-40B4-BE49-F238E27FC236}">
                <a16:creationId xmlns:a16="http://schemas.microsoft.com/office/drawing/2014/main" id="{5C6B5510-1299-4499-BCF0-976D13B376EA}"/>
              </a:ext>
            </a:extLst>
          </p:cNvPr>
          <p:cNvSpPr>
            <a:spLocks noGrp="1"/>
          </p:cNvSpPr>
          <p:nvPr>
            <p:ph type="body" sz="half" idx="2"/>
          </p:nvPr>
        </p:nvSpPr>
        <p:spPr/>
        <p:txBody>
          <a:bodyPr/>
          <a:lstStyle/>
          <a:p>
            <a:r>
              <a:rPr lang="et-EE" sz="1800" dirty="0"/>
              <a:t>Töötukassa</a:t>
            </a:r>
          </a:p>
          <a:p>
            <a:r>
              <a:rPr lang="et-EE" sz="1800" dirty="0"/>
              <a:t>Riigi tugiteenuste keskus, alustava ettevõtte starditoetus</a:t>
            </a:r>
          </a:p>
          <a:p>
            <a:r>
              <a:rPr lang="et-EE" sz="1800" dirty="0"/>
              <a:t>Pank</a:t>
            </a:r>
          </a:p>
          <a:p>
            <a:r>
              <a:rPr lang="et-EE" sz="1800" dirty="0"/>
              <a:t>Linnavalitsus</a:t>
            </a:r>
          </a:p>
          <a:p>
            <a:r>
              <a:rPr lang="et-EE" sz="1800" dirty="0"/>
              <a:t>Riigi toetus vaimse tervise teenustele (miljon aastas omavalitsustele)</a:t>
            </a:r>
          </a:p>
          <a:p>
            <a:r>
              <a:rPr lang="et-EE" sz="1800" dirty="0"/>
              <a:t>Projektirahastus</a:t>
            </a:r>
          </a:p>
          <a:p>
            <a:endParaRPr lang="et-EE" dirty="0"/>
          </a:p>
          <a:p>
            <a:endParaRPr lang="et-EE" dirty="0"/>
          </a:p>
          <a:p>
            <a:endParaRPr lang="et-EE" dirty="0"/>
          </a:p>
        </p:txBody>
      </p:sp>
    </p:spTree>
    <p:extLst>
      <p:ext uri="{BB962C8B-B14F-4D97-AF65-F5344CB8AC3E}">
        <p14:creationId xmlns:p14="http://schemas.microsoft.com/office/powerpoint/2010/main" val="116014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E1C6313-2E85-46AD-91FE-A13B119E55C2}"/>
              </a:ext>
            </a:extLst>
          </p:cNvPr>
          <p:cNvSpPr>
            <a:spLocks noGrp="1"/>
          </p:cNvSpPr>
          <p:nvPr>
            <p:ph type="ctrTitle"/>
          </p:nvPr>
        </p:nvSpPr>
        <p:spPr/>
        <p:txBody>
          <a:bodyPr/>
          <a:lstStyle/>
          <a:p>
            <a:r>
              <a:rPr lang="et-EE" dirty="0"/>
              <a:t>Tee oma unistused teoks!</a:t>
            </a:r>
          </a:p>
        </p:txBody>
      </p:sp>
      <p:sp>
        <p:nvSpPr>
          <p:cNvPr id="3" name="Alapealkiri 2">
            <a:extLst>
              <a:ext uri="{FF2B5EF4-FFF2-40B4-BE49-F238E27FC236}">
                <a16:creationId xmlns:a16="http://schemas.microsoft.com/office/drawing/2014/main" id="{86AC9132-0536-45D3-9F39-69E27802ED52}"/>
              </a:ext>
            </a:extLst>
          </p:cNvPr>
          <p:cNvSpPr>
            <a:spLocks noGrp="1"/>
          </p:cNvSpPr>
          <p:nvPr>
            <p:ph type="subTitle" idx="1"/>
          </p:nvPr>
        </p:nvSpPr>
        <p:spPr/>
        <p:txBody>
          <a:bodyPr/>
          <a:lstStyle/>
          <a:p>
            <a:r>
              <a:rPr lang="et-EE" dirty="0"/>
              <a:t>Tänan kuulamast!</a:t>
            </a:r>
          </a:p>
        </p:txBody>
      </p:sp>
    </p:spTree>
    <p:extLst>
      <p:ext uri="{BB962C8B-B14F-4D97-AF65-F5344CB8AC3E}">
        <p14:creationId xmlns:p14="http://schemas.microsoft.com/office/powerpoint/2010/main" val="1393207157"/>
      </p:ext>
    </p:extLst>
  </p:cSld>
  <p:clrMapOvr>
    <a:masterClrMapping/>
  </p:clrMapOvr>
</p:sld>
</file>

<file path=ppt/theme/theme1.xml><?xml version="1.0" encoding="utf-8"?>
<a:theme xmlns:a="http://schemas.openxmlformats.org/drawingml/2006/main" name="Rohukõrred">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TotalTime>
  <Words>210</Words>
  <Application>Microsoft Office PowerPoint</Application>
  <PresentationFormat>Laiekraan</PresentationFormat>
  <Paragraphs>36</Paragraphs>
  <Slides>7</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7</vt:i4>
      </vt:variant>
    </vt:vector>
  </HeadingPairs>
  <TitlesOfParts>
    <vt:vector size="11" baseType="lpstr">
      <vt:lpstr>Arial</vt:lpstr>
      <vt:lpstr>Century Gothic</vt:lpstr>
      <vt:lpstr>Wingdings 3</vt:lpstr>
      <vt:lpstr>Rohukõrred</vt:lpstr>
      <vt:lpstr>Noored maale: Sepaküla</vt:lpstr>
      <vt:lpstr>Tallinnast Läänemaale elama</vt:lpstr>
      <vt:lpstr>Teeme pargi…vabaõhupargi?</vt:lpstr>
      <vt:lpstr>Loomad ja inimese vaimne tervis – kuidas ühendada?</vt:lpstr>
      <vt:lpstr>Kuidas edasi? Kõik mu huvid elutööks</vt:lpstr>
      <vt:lpstr>Millised on mu võimalused?</vt:lpstr>
      <vt:lpstr>Tee oma unistused teoks!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Noored maale: Sepaküla</dc:title>
  <dc:creator>Liisi Truumets</dc:creator>
  <cp:lastModifiedBy>Liisi Truumets</cp:lastModifiedBy>
  <cp:revision>1</cp:revision>
  <dcterms:created xsi:type="dcterms:W3CDTF">2021-11-01T12:36:04Z</dcterms:created>
  <dcterms:modified xsi:type="dcterms:W3CDTF">2021-11-02T06:48:22Z</dcterms:modified>
</cp:coreProperties>
</file>