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5143500" type="screen16x9"/>
  <p:notesSz cx="6858000" cy="9144000"/>
  <p:embeddedFontLst>
    <p:embeddedFont>
      <p:font typeface="Playfair Display" panose="020B0604020202020204" charset="-70"/>
      <p:regular r:id="rId12"/>
      <p:bold r:id="rId13"/>
      <p:italic r:id="rId14"/>
      <p:boldItalic r:id="rId15"/>
    </p:embeddedFont>
    <p:embeddedFont>
      <p:font typeface="Roboto" panose="020B0604020202020204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730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7f0f21f6e0_2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7f0f21f6e0_2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7ee746b90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7ee746b90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7ee746b904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7ee746b904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7ee746b904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7ee746b904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7ee746b904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7ee746b904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7f0f21f6e0_2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7f0f21f6e0_2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7ee746b904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7ee746b904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6" name="Google Shape;76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>
            <a:spLocks noGrp="1"/>
          </p:cNvSpPr>
          <p:nvPr>
            <p:ph type="body" idx="1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" name="Google Shape;26;p3"/>
          <p:cNvSpPr txBox="1">
            <a:spLocks noGrp="1"/>
          </p:cNvSpPr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" name="Google Shape;35;p4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7" name="Google Shape;37;p4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body" idx="1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body" idx="2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1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4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7" name="Google Shape;57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2" name="Google Shape;62;p9"/>
          <p:cNvSpPr txBox="1">
            <a:spLocks noGrp="1"/>
          </p:cNvSpPr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geometric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>
            <a:spLocks noGrp="1"/>
          </p:cNvSpPr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sz="5000">
                <a:latin typeface="Playfair Display"/>
                <a:ea typeface="Playfair Display"/>
                <a:cs typeface="Playfair Display"/>
                <a:sym typeface="Playfair Display"/>
              </a:rPr>
              <a:t>Läänemaa koduköök</a:t>
            </a:r>
            <a:endParaRPr sz="5000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86" name="Google Shape;86;p13"/>
          <p:cNvSpPr txBox="1">
            <a:spLocks noGrp="1"/>
          </p:cNvSpPr>
          <p:nvPr>
            <p:ph type="subTitle" idx="1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>
                <a:latin typeface="Playfair Display"/>
                <a:ea typeface="Playfair Display"/>
                <a:cs typeface="Playfair Display"/>
                <a:sym typeface="Playfair Display"/>
              </a:rPr>
              <a:t>Mia Marleen, Ghete, Helena Kätlin, Kerttu, Elizabeth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>
                <a:latin typeface="Playfair Display"/>
                <a:ea typeface="Playfair Display"/>
                <a:cs typeface="Playfair Display"/>
                <a:sym typeface="Playfair Display"/>
              </a:rPr>
              <a:t>Alginfo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92" name="Google Shape;92;p14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Playfair Display"/>
              <a:buChar char="●"/>
            </a:pPr>
            <a:r>
              <a:rPr lang="et">
                <a:solidFill>
                  <a:srgbClr val="0000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Idee luua koduköök.</a:t>
            </a:r>
            <a:endParaRPr>
              <a:solidFill>
                <a:srgbClr val="000000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Playfair Display"/>
              <a:buChar char="●"/>
            </a:pPr>
            <a:r>
              <a:rPr lang="et">
                <a:solidFill>
                  <a:srgbClr val="0000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Katrin- õppinud turundust, kokapaberitega, valitud kohalikuks külavanemaks, omab kõrtsi Kulp ja Kirves.</a:t>
            </a:r>
            <a:endParaRPr>
              <a:solidFill>
                <a:srgbClr val="000000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Playfair Display"/>
              <a:buChar char="●"/>
            </a:pPr>
            <a:r>
              <a:rPr lang="et">
                <a:solidFill>
                  <a:srgbClr val="0000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Läänemaal on toiduturu kogupotentsiaal kasutamata, toorained hästi kättesaadavad.</a:t>
            </a:r>
            <a:endParaRPr>
              <a:solidFill>
                <a:srgbClr val="000000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Playfair Display"/>
              <a:buChar char="●"/>
            </a:pPr>
            <a:r>
              <a:rPr lang="et">
                <a:solidFill>
                  <a:srgbClr val="0000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Hetkel käib väikeettevõtete turustamine iseseisvalt või läbi OTTi  talupoe.</a:t>
            </a:r>
            <a:endParaRPr>
              <a:solidFill>
                <a:srgbClr val="000000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45720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>
                <a:latin typeface="Playfair Display"/>
                <a:ea typeface="Playfair Display"/>
                <a:cs typeface="Playfair Display"/>
                <a:sym typeface="Playfair Display"/>
              </a:rPr>
              <a:t>Lugu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98" name="Google Shape;98;p15"/>
          <p:cNvSpPr txBox="1">
            <a:spLocks noGrp="1"/>
          </p:cNvSpPr>
          <p:nvPr>
            <p:ph type="body" idx="1"/>
          </p:nvPr>
        </p:nvSpPr>
        <p:spPr>
          <a:xfrm>
            <a:off x="311700" y="1243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Playfair Display"/>
              <a:buChar char="●"/>
            </a:pPr>
            <a:r>
              <a:rPr lang="et">
                <a:solidFill>
                  <a:srgbClr val="0000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Luua Läänemaa koduköök ehk ühine turg teenuse/tootepakkujatele, kus saaks tegeleda väikeses piirkonnas värske tooraine suures mahus tootmisega. </a:t>
            </a:r>
            <a:endParaRPr>
              <a:solidFill>
                <a:srgbClr val="000000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Playfair Display"/>
              <a:buChar char="●"/>
            </a:pPr>
            <a:r>
              <a:rPr lang="et">
                <a:solidFill>
                  <a:srgbClr val="0000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Koduköögil oleks vajalikud masinad, et toodet suuremas mahus ja nõuetele vastavat valmistada.</a:t>
            </a:r>
            <a:endParaRPr>
              <a:solidFill>
                <a:srgbClr val="000000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Playfair Display"/>
              <a:buChar char="●"/>
            </a:pPr>
            <a:r>
              <a:rPr lang="et">
                <a:solidFill>
                  <a:srgbClr val="0000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Asuks Haapsalu väikeses Rimi majas, millel on juba praegu kõik toidu käitlemiseks vajalikud nõuded täidetud. </a:t>
            </a:r>
            <a:endParaRPr>
              <a:solidFill>
                <a:srgbClr val="000000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4572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>
                <a:latin typeface="Playfair Display"/>
                <a:ea typeface="Playfair Display"/>
                <a:cs typeface="Playfair Display"/>
                <a:sym typeface="Playfair Display"/>
              </a:rPr>
              <a:t>Bränd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104" name="Google Shape;104;p16"/>
          <p:cNvSpPr txBox="1">
            <a:spLocks noGrp="1"/>
          </p:cNvSpPr>
          <p:nvPr>
            <p:ph type="body" idx="1"/>
          </p:nvPr>
        </p:nvSpPr>
        <p:spPr>
          <a:xfrm>
            <a:off x="311700" y="1243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Playfair Display"/>
              <a:buChar char="●"/>
            </a:pPr>
            <a:r>
              <a:rPr lang="et">
                <a:solidFill>
                  <a:srgbClr val="0000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Läänemaa koduköök oleks eraldi ühine kett, mis seaks toodetele/teenustele kindlad nõuded ning tagaks kvaliteedi.</a:t>
            </a:r>
            <a:endParaRPr>
              <a:solidFill>
                <a:srgbClr val="000000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Playfair Display"/>
              <a:buChar char="●"/>
            </a:pPr>
            <a:r>
              <a:rPr lang="et">
                <a:solidFill>
                  <a:srgbClr val="0000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Ühendaks väikeettevõtted ja aitaks neil oma toodet kvaliteetsemaks muuta.</a:t>
            </a:r>
            <a:endParaRPr>
              <a:solidFill>
                <a:srgbClr val="000000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>
                <a:latin typeface="Playfair Display"/>
                <a:ea typeface="Playfair Display"/>
                <a:cs typeface="Playfair Display"/>
                <a:sym typeface="Playfair Display"/>
              </a:rPr>
              <a:t>Klient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110" name="Google Shape;110;p17"/>
          <p:cNvSpPr txBox="1">
            <a:spLocks noGrp="1"/>
          </p:cNvSpPr>
          <p:nvPr>
            <p:ph type="body" idx="1"/>
          </p:nvPr>
        </p:nvSpPr>
        <p:spPr>
          <a:xfrm>
            <a:off x="311700" y="125782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Playfair Display"/>
              <a:buChar char="●"/>
            </a:pPr>
            <a:r>
              <a:rPr lang="et" dirty="0">
                <a:solidFill>
                  <a:srgbClr val="0000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Kohalik elanik.</a:t>
            </a:r>
            <a:endParaRPr dirty="0">
              <a:solidFill>
                <a:srgbClr val="000000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Playfair Display"/>
              <a:buChar char="●"/>
            </a:pPr>
            <a:r>
              <a:rPr lang="et" dirty="0">
                <a:solidFill>
                  <a:srgbClr val="0000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Turistid, kes huvituvad Eesti kultuurist.</a:t>
            </a:r>
            <a:endParaRPr dirty="0">
              <a:solidFill>
                <a:srgbClr val="000000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Playfair Display"/>
              <a:buChar char="●"/>
            </a:pPr>
            <a:r>
              <a:rPr lang="et" dirty="0">
                <a:solidFill>
                  <a:srgbClr val="0000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Mööduja (Hiiumaa; </a:t>
            </a:r>
            <a:r>
              <a:rPr lang="et-EE" dirty="0">
                <a:solidFill>
                  <a:srgbClr val="0000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Vormsi</a:t>
            </a:r>
            <a:r>
              <a:rPr lang="et" dirty="0">
                <a:solidFill>
                  <a:srgbClr val="0000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).</a:t>
            </a:r>
            <a:endParaRPr dirty="0">
              <a:solidFill>
                <a:srgbClr val="000000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dirty="0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8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>
                <a:latin typeface="Playfair Display"/>
                <a:ea typeface="Playfair Display"/>
                <a:cs typeface="Playfair Display"/>
                <a:sym typeface="Playfair Display"/>
              </a:rPr>
              <a:t>Turunduskanal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116" name="Google Shape;116;p18"/>
          <p:cNvSpPr txBox="1">
            <a:spLocks noGrp="1"/>
          </p:cNvSpPr>
          <p:nvPr>
            <p:ph type="body" idx="1"/>
          </p:nvPr>
        </p:nvSpPr>
        <p:spPr>
          <a:xfrm>
            <a:off x="311700" y="1243900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Playfair Display"/>
              <a:buChar char="●"/>
            </a:pPr>
            <a:r>
              <a:rPr lang="et" dirty="0">
                <a:latin typeface="Playfair Display"/>
                <a:ea typeface="Playfair Display"/>
                <a:cs typeface="Playfair Display"/>
                <a:sym typeface="Playfair Display"/>
              </a:rPr>
              <a:t>Maaleht</a:t>
            </a:r>
            <a:endParaRPr dirty="0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Playfair Display"/>
              <a:buChar char="●"/>
            </a:pPr>
            <a:r>
              <a:rPr lang="et" dirty="0">
                <a:latin typeface="Playfair Display"/>
                <a:ea typeface="Playfair Display"/>
                <a:cs typeface="Playfair Display"/>
                <a:sym typeface="Playfair Display"/>
              </a:rPr>
              <a:t>Sotsiaalmeedia </a:t>
            </a:r>
            <a:endParaRPr dirty="0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Playfair Display"/>
              <a:buChar char="●"/>
            </a:pPr>
            <a:r>
              <a:rPr lang="et" dirty="0">
                <a:latin typeface="Playfair Display"/>
                <a:ea typeface="Playfair Display"/>
                <a:cs typeface="Playfair Display"/>
                <a:sym typeface="Playfair Display"/>
              </a:rPr>
              <a:t>Üritused/toidumessid</a:t>
            </a:r>
            <a:endParaRPr dirty="0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Playfair Display"/>
              <a:buChar char="●"/>
            </a:pPr>
            <a:r>
              <a:rPr lang="et" dirty="0">
                <a:latin typeface="Playfair Display"/>
                <a:ea typeface="Playfair Display"/>
                <a:cs typeface="Playfair Display"/>
                <a:sym typeface="Playfair Display"/>
              </a:rPr>
              <a:t>Uudised </a:t>
            </a:r>
            <a:endParaRPr dirty="0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9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/>
              <a:t>Ajutorm</a:t>
            </a:r>
            <a:endParaRPr/>
          </a:p>
        </p:txBody>
      </p:sp>
      <p:sp>
        <p:nvSpPr>
          <p:cNvPr id="122" name="Google Shape;122;p19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Playfair Display"/>
              <a:buChar char="●"/>
            </a:pPr>
            <a:r>
              <a:rPr lang="et" dirty="0">
                <a:solidFill>
                  <a:srgbClr val="0000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Pood ja väike kohvik ühes- oleks hubane ajaveetmiskoht, kuid saab osta ka värskeid kohalikke või kohapeal valmistatud tooteid. </a:t>
            </a:r>
            <a:endParaRPr dirty="0">
              <a:solidFill>
                <a:srgbClr val="000000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Playfair Display"/>
              <a:buChar char="●"/>
            </a:pPr>
            <a:r>
              <a:rPr lang="et" dirty="0">
                <a:solidFill>
                  <a:srgbClr val="0000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Avatud loomaaed- koht, kuhu saavad lapsed tulla (talu)loomi vabalt paitama. Asuks koduköögist üle tee praeguse turu alal (turg on hetkel nö pooltühi). </a:t>
            </a:r>
            <a:endParaRPr dirty="0">
              <a:solidFill>
                <a:srgbClr val="000000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FBA14-4B79-414B-8235-076E8EFB5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Logo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11A54BD-B94D-499B-9CB5-49E1F4A754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1740" y="784860"/>
            <a:ext cx="5220519" cy="435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934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0"/>
          <p:cNvSpPr txBox="1">
            <a:spLocks noGrp="1"/>
          </p:cNvSpPr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>
                <a:latin typeface="Playfair Display"/>
                <a:ea typeface="Playfair Display"/>
                <a:cs typeface="Playfair Display"/>
                <a:sym typeface="Playfair Display"/>
              </a:rPr>
              <a:t>Aitäh kuulamast!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214</Words>
  <Application>Microsoft Office PowerPoint</Application>
  <PresentationFormat>Ekraaniseanss (16:9)</PresentationFormat>
  <Paragraphs>28</Paragraphs>
  <Slides>9</Slides>
  <Notes>8</Notes>
  <HiddenSlides>0</HiddenSlides>
  <MMClips>0</MMClips>
  <ScaleCrop>false</ScaleCrop>
  <HeadingPairs>
    <vt:vector size="6" baseType="variant">
      <vt:variant>
        <vt:lpstr>Kasutatud fondid</vt:lpstr>
      </vt:variant>
      <vt:variant>
        <vt:i4>3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9</vt:i4>
      </vt:variant>
    </vt:vector>
  </HeadingPairs>
  <TitlesOfParts>
    <vt:vector size="13" baseType="lpstr">
      <vt:lpstr>Roboto</vt:lpstr>
      <vt:lpstr>Playfair Display</vt:lpstr>
      <vt:lpstr>Arial</vt:lpstr>
      <vt:lpstr>Geometric</vt:lpstr>
      <vt:lpstr>Läänemaa koduköök</vt:lpstr>
      <vt:lpstr>Alginfo</vt:lpstr>
      <vt:lpstr>Lugu</vt:lpstr>
      <vt:lpstr>Bränd</vt:lpstr>
      <vt:lpstr>Klient</vt:lpstr>
      <vt:lpstr>Turunduskanal</vt:lpstr>
      <vt:lpstr>Ajutorm</vt:lpstr>
      <vt:lpstr>Logo</vt:lpstr>
      <vt:lpstr>Aitäh kuulamast!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Läänemaa koduköök</dc:title>
  <dc:creator>Tiina</dc:creator>
  <cp:lastModifiedBy>Maire Vilbas</cp:lastModifiedBy>
  <cp:revision>5</cp:revision>
  <dcterms:modified xsi:type="dcterms:W3CDTF">2020-05-19T08:43:27Z</dcterms:modified>
</cp:coreProperties>
</file>