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" panose="020B0604020202020204" charset="-7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e4bc0ad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5e4bc0ad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700c8a70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700c8a70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700c8a70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700c8a70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5fc38497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5fc38497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700c8a7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700c8a70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700c8a70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700c8a70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93a8b3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93a8b3e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700c8a70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700c8a70e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5fc3849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5fc3849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5fc3849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5fc3849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5e4bc0ad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5e4bc0ad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5fc38497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5fc38497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5fe38c9b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5fe38c9b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36a63631f8c109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36a63631f8c109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5e4bc0ad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5e4bc0ad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5e4bc0ad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5e4bc0ad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5e4bc0ad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5e4bc0ad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5fc384978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5fc384978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9a965c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9a965c4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9a965c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9a965c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9a965c4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39a965c4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neticnorthtrave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heguardian.com" TargetMode="External"/><Relationship Id="rId4" Type="http://schemas.openxmlformats.org/officeDocument/2006/relationships/hyperlink" Target="http://www.wheel2wheelholidays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003650" y="189018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/>
              <a:t>HAESKA</a:t>
            </a:r>
            <a:r>
              <a:rPr lang="en-GB"/>
              <a:t> 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136750" y="2990725"/>
            <a:ext cx="48705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Harli Kadanik,Villi-Pert Peebo,Martin Mõtlik,Mark Eemil Mustonen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Haeska külaselts </a:t>
            </a: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819150" y="1679850"/>
            <a:ext cx="7505700" cy="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Seltsis on 45 liiget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Tegutsenud aastast 2000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819150" y="2688700"/>
            <a:ext cx="375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Järeldus  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819150" y="3427600"/>
            <a:ext cx="73272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Haeskani ulatub Matsalu rahvuspark, mis teeb sealse piirkonna erliseks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Noort rahvast on vähe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Tuleb luua idee, mis inimesi maale tooks</a:t>
            </a:r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450" y="845600"/>
            <a:ext cx="4200750" cy="1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ctrTitle"/>
          </p:nvPr>
        </p:nvSpPr>
        <p:spPr>
          <a:xfrm>
            <a:off x="1891350" y="1692774"/>
            <a:ext cx="5361300" cy="12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/>
              <a:t>II  osa  </a:t>
            </a:r>
            <a:endParaRPr sz="10000"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1"/>
          </p:nvPr>
        </p:nvSpPr>
        <p:spPr>
          <a:xfrm>
            <a:off x="1891350" y="3139690"/>
            <a:ext cx="5361300" cy="11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Nunito"/>
                <a:ea typeface="Nunito"/>
                <a:cs typeface="Nunito"/>
                <a:sym typeface="Nunito"/>
              </a:rPr>
              <a:t>idee</a:t>
            </a:r>
            <a:endParaRPr sz="6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225275" y="712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IDEE-Rattamatk läbi Haapsalu </a:t>
            </a: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5811700" y="1470525"/>
            <a:ext cx="3033900" cy="3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Haapsalu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Ungru lossivaremed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Asuküla seltsimaja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Puise nina kai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Haeska linnutorn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Maaparandajate kivi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Tagasi Haapsallu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</a:rPr>
              <a:t>Kust tuli idee?</a:t>
            </a:r>
            <a:endParaRPr sz="1800" b="1"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 sz="1800">
                <a:solidFill>
                  <a:srgbClr val="000000"/>
                </a:solidFill>
              </a:rPr>
              <a:t>Skandinaaviast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75" y="1470525"/>
            <a:ext cx="5403450" cy="34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Samalaadsed ideed Skandinaaviast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Paljudes Skandinaavia riikides on levinud ,,Cycling holidays” e rattapuhkus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u="sng" dirty="0">
                <a:solidFill>
                  <a:schemeClr val="hlink"/>
                </a:solidFill>
                <a:hlinkClick r:id="rId3"/>
              </a:rPr>
              <a:t>www.magneticnorthtravel.com</a:t>
            </a:r>
            <a:endParaRPr lang="et-EE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u="sng" dirty="0">
                <a:solidFill>
                  <a:schemeClr val="hlink"/>
                </a:solidFill>
                <a:hlinkClick r:id="rId4"/>
              </a:rPr>
              <a:t>www.wheel2wheelholidays.com</a:t>
            </a:r>
            <a:endParaRPr lang="et-EE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u="sng" dirty="0">
                <a:solidFill>
                  <a:schemeClr val="hlink"/>
                </a:solidFill>
                <a:hlinkClick r:id="rId5"/>
              </a:rPr>
              <a:t>www.theguardian.com</a:t>
            </a:r>
            <a:endParaRPr lang="et-EE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Toimib teistes riikides, miks ei peaks toimima Eestis ja Haeskas?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n-GB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Meilida piirkonda tundvatele isikutele/organisatsioonidele, kes meile piirkonna kohta infot jagavad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n-GB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Vajaminevate asjade leidmine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n-GB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Idee esitamine kohalikele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n-GB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Matka tutvustamine huvilistele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712000" y="809550"/>
            <a:ext cx="4919700" cy="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TEGEVUS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SIHTGRUPP</a:t>
            </a:r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819150" y="1681175"/>
            <a:ext cx="3490800" cy="26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Ratturid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Matkahuvilised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Loodushuvilised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Pered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Inimesed, kes soovivad kodust välja saada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Õpilased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 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 t="-9120" b="9119"/>
          <a:stretch/>
        </p:blipFill>
        <p:spPr>
          <a:xfrm>
            <a:off x="3858425" y="845600"/>
            <a:ext cx="4861151" cy="32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Ressurss</a:t>
            </a:r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body" idx="1"/>
          </p:nvPr>
        </p:nvSpPr>
        <p:spPr>
          <a:xfrm>
            <a:off x="819150" y="1706250"/>
            <a:ext cx="7505700" cy="27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t-EE" sz="1600" dirty="0">
                <a:latin typeface="Nunito"/>
                <a:ea typeface="Nunito"/>
                <a:cs typeface="Nunito"/>
                <a:sym typeface="Nunito"/>
              </a:rPr>
              <a:t>Rataste laenutamine osalejatele. (Tuleks laenutada nt mõnest Tallinna laenutusest).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t-EE" sz="1600" dirty="0">
                <a:latin typeface="Nunito"/>
                <a:ea typeface="Nunito"/>
                <a:cs typeface="Nunito"/>
                <a:sym typeface="Nunito"/>
              </a:rPr>
              <a:t>Rataste ja inimeste transport Haapsallu.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t-EE" sz="1600" dirty="0">
                <a:latin typeface="Nunito"/>
                <a:ea typeface="Nunito"/>
                <a:cs typeface="Nunito"/>
                <a:sym typeface="Nunito"/>
              </a:rPr>
              <a:t>Toitlustus võiks olla mõne kohaliku/lähipiirkonna toitlustaja poolt.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t-EE" sz="1600" dirty="0">
                <a:latin typeface="Nunito"/>
                <a:ea typeface="Nunito"/>
                <a:cs typeface="Nunito"/>
                <a:sym typeface="Nunito"/>
              </a:rPr>
              <a:t>Majutust võiksid ka pakkuda kohalikud/lähipiirkonna majutusasutused.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t-EE" sz="1600" dirty="0">
                <a:latin typeface="Nunito"/>
                <a:ea typeface="Nunito"/>
                <a:cs typeface="Nunito"/>
                <a:sym typeface="Nunito"/>
              </a:rPr>
              <a:t>Tuleks palgata lisatööjõudu raja korrastamiseks, üles seadmiseks.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t-EE" sz="1600" dirty="0">
                <a:latin typeface="Nunito"/>
                <a:ea typeface="Nunito"/>
                <a:cs typeface="Nunito"/>
                <a:sym typeface="Nunito"/>
              </a:rPr>
              <a:t>Muud kulud nt rataste varuosad, giidile maksmine jne.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 võtab aega?</a:t>
            </a:r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3015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latin typeface="Nunito"/>
                <a:ea typeface="Nunito"/>
                <a:cs typeface="Nunito"/>
                <a:sym typeface="Nunito"/>
              </a:rPr>
              <a:t>Suhltus potensiaalsete koostööpartneritega.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latin typeface="Nunito"/>
                <a:ea typeface="Nunito"/>
                <a:cs typeface="Nunito"/>
                <a:sym typeface="Nunito"/>
              </a:rPr>
              <a:t>Turundus.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latin typeface="Nunito"/>
                <a:ea typeface="Nunito"/>
                <a:cs typeface="Nunito"/>
                <a:sym typeface="Nunito"/>
              </a:rPr>
              <a:t>Raja korda seadmine, ise selle läbimine.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950" y="1107272"/>
            <a:ext cx="3954900" cy="26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Keda küsitlesime?</a:t>
            </a: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819150" y="1467050"/>
            <a:ext cx="75057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latin typeface="Nunito"/>
                <a:ea typeface="Nunito"/>
                <a:cs typeface="Nunito"/>
                <a:sym typeface="Nunito"/>
              </a:rPr>
              <a:t>Keskkonnaamet- Kas rahvuspargis on piirkondi, kus ei tohi rattaga liigelda? Kas piirkonnas asub kohti, mida peaks matkaline kindlasti nägema? Kas piirkonnas esineb mõnda haruldast taime-, looma-, või linnuliiki?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latin typeface="Nunito"/>
                <a:ea typeface="Nunito"/>
                <a:cs typeface="Nunito"/>
                <a:sym typeface="Nunito"/>
              </a:rPr>
              <a:t>Matsalu rahvuspark- Samad küsimused, mis Keskkonnaametile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latin typeface="Nunito"/>
                <a:ea typeface="Nunito"/>
                <a:cs typeface="Nunito"/>
                <a:sym typeface="Nunito"/>
              </a:rPr>
              <a:t>Maire Vilbas- Kas arengukavas mainitud Haeska 92 elanikku on kõik piirkonda sisse kirjutatud? Kui suur osa Haeska elanikkonnast on töövõimelised?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819150" y="499325"/>
            <a:ext cx="75057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Vastused </a:t>
            </a:r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819150" y="1148900"/>
            <a:ext cx="7505700" cy="3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t-EE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Keskkonnaamet- Rattaga teedel liiklemisel ei ole piiranguid, piirkonnas esineb haruldasi liike, kuid nende elupaikadele juurdepääsu Keskkonnaamet ei reklaami.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t-EE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Matsalu rahvuspark- Teedel ja  radadel on ratastega liiklemine lubatud, </a:t>
            </a:r>
            <a:r>
              <a:rPr lang="et-EE" sz="1800" dirty="0">
                <a:solidFill>
                  <a:srgbClr val="000000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Haeskasse jõudes sõitke kindlasti kuni Tuulingu puhkemajani, selle talu maadel on ka rahvuspargi parim linnuvaatlustorn, Haeska linnutorn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t-EE" sz="1800" dirty="0">
                <a:solidFill>
                  <a:srgbClr val="000000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Maire Vilbas- Kõik 92 elanikku on Haeskasse sisse kirjutatud ja neist umbes 50% on töövõimelised.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Asukoht ja loodus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41586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Asub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Matsalu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lahe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ääres</a:t>
            </a:r>
            <a:endParaRPr sz="18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Haapsalust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20km </a:t>
            </a:r>
            <a:endParaRPr sz="18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Haeska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rannikuala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asub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Matsalu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Rahvuspargi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ja</a:t>
            </a:r>
            <a:r>
              <a:rPr lang="en-GB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looduskaitsealal</a:t>
            </a:r>
            <a:endParaRPr sz="18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300" y="194163"/>
            <a:ext cx="4107825" cy="47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Mida uut toob teie idee majandusse?</a:t>
            </a:r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latin typeface="Nunito"/>
                <a:ea typeface="Nunito"/>
                <a:cs typeface="Nunito"/>
                <a:sym typeface="Nunito"/>
              </a:rPr>
              <a:t>Meie idee toob potentsiaalselt rahva Haapsalusse ja Haeskasse.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latin typeface="Nunito"/>
                <a:ea typeface="Nunito"/>
                <a:cs typeface="Nunito"/>
                <a:sym typeface="Nunito"/>
              </a:rPr>
              <a:t>Uued töökohad seoses matkarajaga.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6102" y="-232550"/>
            <a:ext cx="9600099" cy="56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3"/>
          <p:cNvSpPr txBox="1"/>
          <p:nvPr/>
        </p:nvSpPr>
        <p:spPr>
          <a:xfrm>
            <a:off x="7227800" y="4712075"/>
            <a:ext cx="14457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Logo: Marta Marii Traks</a:t>
            </a:r>
            <a:endParaRPr sz="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81E75-E4DB-44D1-97A1-8D49579A4704}"/>
              </a:ext>
            </a:extLst>
          </p:cNvPr>
          <p:cNvSpPr txBox="1"/>
          <p:nvPr/>
        </p:nvSpPr>
        <p:spPr>
          <a:xfrm>
            <a:off x="638140" y="4633786"/>
            <a:ext cx="67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Haruldasemast haruldasem, aga teie olete puudu!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Aitäh kuulamast!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5746825" y="760825"/>
            <a:ext cx="1919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Transport 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5154975" y="1617575"/>
            <a:ext cx="3746700" cy="28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Nõudeliin, mis tuleb tellida eelneval päeval enne kella 18.00. (Haapsalu-Koorejaam E,R,L 13:30; R,P 19:30) (Koorejaam-Haapsalu E,R,L 10:02; R,P 20:07)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Teine võimalus sõita Haapsalust Haeskasse on kolme ümberistumisega ja reis kestaks üle nelja tunni, kuhu sisse jääb ka praamisõit. Jala kõndides läheks umbes sama kaua.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00" y="232100"/>
            <a:ext cx="4869299" cy="47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698050" y="8577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Majandus 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812325"/>
            <a:ext cx="34683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Loodusturism ja põllumajandus.</a:t>
            </a:r>
            <a:endParaRPr lang="et-EE" sz="1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Linnuturismil läheb hästi, põllumajanduse kohta seal piirkonnas on info puudulik.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t-EE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Haeska piirkonnas vabad töökohad puuduvad.</a:t>
            </a: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450" y="1250150"/>
            <a:ext cx="4287325" cy="30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879725" y="7971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Elanikkond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953400" y="1654975"/>
            <a:ext cx="75057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Haeskas elab 92 elanikku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Neist 50% on töövõimelised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953400" y="2762325"/>
            <a:ext cx="69762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Haridus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953400" y="3576225"/>
            <a:ext cx="63342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Koole pole - lähim on Ridala Põhikoo</a:t>
            </a:r>
            <a:r>
              <a:rPr lang="en-GB" sz="1800"/>
              <a:t>l</a:t>
            </a:r>
            <a:endParaRPr sz="1800"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325" y="1042075"/>
            <a:ext cx="3860175" cy="22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 praegu piirkonnas toimib?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Haeska linnutorn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Haeska Mõis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Haeska Keraamikakoda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721" y="1372646"/>
            <a:ext cx="5061426" cy="35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Piirkonna erilisus</a:t>
            </a: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Vaikne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Puutumata loodus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Väga väikse asustusega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274" y="1800199"/>
            <a:ext cx="3343124" cy="26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Miks on piirkonnas midagi raske teha?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Enamus küla alast asub looduskaitse alal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Ühistransport on väga kehv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Külas ei leidu poode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 dirty="0"/>
              <a:t>Mis on hästi ja mis meile kui noortele tundub, et on probleemiks?</a:t>
            </a:r>
            <a:endParaRPr lang="et-EE" dirty="0"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564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b="1" dirty="0"/>
              <a:t>Hästi: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Väga ilus puutumata loodus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Väga toredad inimesed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Meri on lähedal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-EE" sz="1800" dirty="0"/>
              <a:t>Mitmekesine loomastik</a:t>
            </a:r>
          </a:p>
        </p:txBody>
      </p:sp>
      <p:sp>
        <p:nvSpPr>
          <p:cNvPr id="186" name="Google Shape;186;p21"/>
          <p:cNvSpPr txBox="1"/>
          <p:nvPr/>
        </p:nvSpPr>
        <p:spPr>
          <a:xfrm>
            <a:off x="4810375" y="1990725"/>
            <a:ext cx="38829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b="1" dirty="0">
                <a:latin typeface="Calibri"/>
                <a:ea typeface="Calibri"/>
                <a:cs typeface="Calibri"/>
                <a:sym typeface="Calibri"/>
              </a:rPr>
              <a:t>Mis tõmbaks noori: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t-EE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t-EE" sz="1800" dirty="0">
                <a:latin typeface="Calibri"/>
                <a:ea typeface="Calibri"/>
                <a:cs typeface="Calibri"/>
                <a:sym typeface="Calibri"/>
              </a:rPr>
              <a:t>Merele mineku võimalus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t-EE" sz="1800" dirty="0">
                <a:latin typeface="Calibri"/>
                <a:ea typeface="Calibri"/>
                <a:cs typeface="Calibri"/>
                <a:sym typeface="Calibri"/>
              </a:rPr>
              <a:t>Põnevad tegevused (nt airsoft)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t-EE" sz="1800" dirty="0">
                <a:latin typeface="Calibri"/>
                <a:ea typeface="Calibri"/>
                <a:cs typeface="Calibri"/>
                <a:sym typeface="Calibri"/>
              </a:rPr>
              <a:t>Koht, kus saaks pidu panna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607</Words>
  <Application>Microsoft Office PowerPoint</Application>
  <PresentationFormat>On-screen Show (16:9)</PresentationFormat>
  <Paragraphs>105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Nunito</vt:lpstr>
      <vt:lpstr>Shift</vt:lpstr>
      <vt:lpstr>HAESKA </vt:lpstr>
      <vt:lpstr>Asukoht ja loodus</vt:lpstr>
      <vt:lpstr>Transport </vt:lpstr>
      <vt:lpstr>Majandus </vt:lpstr>
      <vt:lpstr>Elanikkond</vt:lpstr>
      <vt:lpstr>Mis praegu piirkonnas toimib?</vt:lpstr>
      <vt:lpstr>Piirkonna erilisus</vt:lpstr>
      <vt:lpstr>Miks on piirkonnas midagi raske teha?</vt:lpstr>
      <vt:lpstr>Mis on hästi ja mis meile kui noortele tundub, et on probleemiks?</vt:lpstr>
      <vt:lpstr>Haeska külaselts </vt:lpstr>
      <vt:lpstr>II  osa  </vt:lpstr>
      <vt:lpstr>IDEE-Rattamatk läbi Haapsalu </vt:lpstr>
      <vt:lpstr>Samalaadsed ideed Skandinaaviast</vt:lpstr>
      <vt:lpstr>PowerPoint Presentation</vt:lpstr>
      <vt:lpstr>SIHTGRUPP</vt:lpstr>
      <vt:lpstr>Ressurss</vt:lpstr>
      <vt:lpstr>Mis võtab aega?</vt:lpstr>
      <vt:lpstr>Keda küsitlesime?</vt:lpstr>
      <vt:lpstr>Vastused </vt:lpstr>
      <vt:lpstr>Mida uut toob teie idee majandusse?</vt:lpstr>
      <vt:lpstr>PowerPoint Presentation</vt:lpstr>
      <vt:lpstr>Aitäh kuulamast!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HAESKA </dc:title>
  <dc:creator>Tiina</dc:creator>
  <cp:lastModifiedBy>Tiina</cp:lastModifiedBy>
  <cp:revision>4</cp:revision>
  <dcterms:modified xsi:type="dcterms:W3CDTF">2018-12-04T07:16:35Z</dcterms:modified>
</cp:coreProperties>
</file>