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90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4" name="Google Shape;34;p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5" name="Google Shape;55;p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t"/>
              <a:t>OTT Tänava talu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t" dirty="0"/>
              <a:t>Grete Lisette Muuga, Kerlin Rosenberg, Erich Voomets, Kevin Roosileht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t"/>
              <a:t>Aloe vera vananemisvastane kreem/geel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271425" y="45025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Aloe vera vananemisvastane kreem/geel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Aloe vera ja kõrvitsa vananemisvastane kreem koosneb aloe verast, mida kasvatab Tänava talu kodus</a:t>
            </a:r>
            <a:r>
              <a:rPr lang="et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t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ning </a:t>
            </a:r>
            <a:r>
              <a:rPr lang="et-EE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kohalikust </a:t>
            </a:r>
            <a:r>
              <a:rPr lang="et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kõrvitsast. 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Aloe vera - värskendav, põletikuvastane, nahahaavu leevendav ja ohatisevastase toimega.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Kõrvits - A-vitamiin                              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Hind - 20 eur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Kogus 50 ml purgid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9250" y="2680675"/>
            <a:ext cx="4157050" cy="16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0250" y="2571750"/>
            <a:ext cx="2181750" cy="21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" sz="2400" dirty="0"/>
              <a:t>Erilisus masstoodanguga võrreldes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t" sz="2400" dirty="0"/>
              <a:t>Kvaliteetsem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t" sz="2400" dirty="0"/>
              <a:t>Vähem kemikaale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t" sz="2400" dirty="0"/>
              <a:t>Käsitöö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t" sz="2400" dirty="0"/>
              <a:t>Toode on jääv</a:t>
            </a:r>
            <a:endParaRPr sz="2400" dirty="0"/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2425" y="0"/>
            <a:ext cx="4157050" cy="1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Tootelugu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t" sz="2400" dirty="0"/>
              <a:t>Meil kõigil hakkavad vananemisega tekkima kortsud. Mõeldes tulevikule tekkis mõte luua vananemisvastane kreem, mis ei sisalda kemikaale, vaid looduslikke koostisaineid. Otsisi</a:t>
            </a:r>
            <a:r>
              <a:rPr lang="et-EE" sz="2400" dirty="0"/>
              <a:t>me</a:t>
            </a:r>
            <a:r>
              <a:rPr lang="et" sz="2400" dirty="0"/>
              <a:t> internetist looduslikke koostisaineid, mis on vananemisvastase toimega ning hakkasi</a:t>
            </a:r>
            <a:r>
              <a:rPr lang="et-EE" sz="2400" dirty="0"/>
              <a:t>me</a:t>
            </a:r>
            <a:r>
              <a:rPr lang="et" sz="2400" dirty="0"/>
              <a:t> katsetama. Lõpuks  avastasi</a:t>
            </a:r>
            <a:r>
              <a:rPr lang="et-EE" sz="2400" dirty="0"/>
              <a:t>me,</a:t>
            </a:r>
            <a:r>
              <a:rPr lang="et" sz="2400" dirty="0"/>
              <a:t> et just kõige paremini toimivad koos kõrvits ja aloe veera. Hea on see, et neid mõlemaid koostisosasi on </a:t>
            </a:r>
            <a:r>
              <a:rPr lang="et-EE" sz="2400" dirty="0"/>
              <a:t>Eesti</a:t>
            </a:r>
            <a:r>
              <a:rPr lang="et" sz="2400"/>
              <a:t>s </a:t>
            </a:r>
            <a:r>
              <a:rPr lang="et" sz="2400" dirty="0"/>
              <a:t>saada.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Persoona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213600" y="942600"/>
            <a:ext cx="7655100" cy="3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" dirty="0"/>
              <a:t>Nimi: Maie Kivi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t" dirty="0"/>
              <a:t>Vanus: 56 a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t" dirty="0"/>
              <a:t>Elukoht: Haapsalu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t" dirty="0"/>
              <a:t>Perekonnaseis: abielus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t" dirty="0"/>
              <a:t>Huvid: käsitöö, aiandus, sport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t" dirty="0"/>
              <a:t>Töökoht: Suveniiiri pood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t" dirty="0"/>
              <a:t>Maie on huvitatud meie tootest, kuna vananemisega kaasnevad      kortsud ja nahal oleks vaja niisutust.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9600" y="177175"/>
            <a:ext cx="4000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Uued turud ja turunduskanal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Apteegid, kosmeetikatarvete poed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Tavapoodides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Laadad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Facebook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Koduleht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Läänemaa OTT logo</a:t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017800"/>
            <a:ext cx="3910700" cy="33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/>
        </p:nvSpPr>
        <p:spPr>
          <a:xfrm>
            <a:off x="3846960" y="2419805"/>
            <a:ext cx="70392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t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“Puhas toodang Läänemaalt.”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 sz="3600"/>
              <a:t>OTT Tänava talu tooted</a:t>
            </a:r>
            <a:endParaRPr sz="360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Veinid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Limonaadid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Moosid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Siider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Õlid, Äädikas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Sinep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Visioon, missioon ja väärtused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Visiooniks on innustada ja inspireerida inimesi läbi kohalikest toorainetest tehtud toodete.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Missiooniks on toota oma aiasaadustest erinevatesse tootegruppidesse tooteid.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 Väärtusteks on kohalik ja kvaliteetne tooraine.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SWOT: Tugevused</a:t>
            </a: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Puhtus	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t" sz="2400"/>
              <a:t>		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Kvaliteet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Käsitöö		   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t" sz="2400"/>
              <a:t>				  	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Nõrkused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Vähene säilivusaeg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Vähe reklaami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Kallimad kui tavatooted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Ohud</a:t>
            </a: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Tooted ei pruugi klientidele sobida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Tugev konkurents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Võimalused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Laieneda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Reklaam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Eraldiseisev müügipunkt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Kodulehe analüüs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Koduleht asub Facebookis Tänava talu nime all, võimalus kontakteeruda nii sõnumi teel, kui ka helistades.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Facebookis saab vastuse 2 tunni jooksul.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t" sz="2400" dirty="0"/>
              <a:t>Hind puudub.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t"/>
              <a:t>Piirkonna eripära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0" y="2752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Ilus loodus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Loomakasvatus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Enamus toorained koduaiast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Suur territoorium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/>
              <a:t>Must leeder</a:t>
            </a:r>
            <a:endParaRPr sz="2400"/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2675" y="0"/>
            <a:ext cx="3271325" cy="29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2680" y="2957325"/>
            <a:ext cx="3271320" cy="21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337</Words>
  <Application>Microsoft Office PowerPoint</Application>
  <PresentationFormat>Ekraaniseanss (16:9)</PresentationFormat>
  <Paragraphs>91</Paragraphs>
  <Slides>16</Slides>
  <Notes>16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16</vt:i4>
      </vt:variant>
    </vt:vector>
  </HeadingPairs>
  <TitlesOfParts>
    <vt:vector size="20" baseType="lpstr">
      <vt:lpstr>Roboto</vt:lpstr>
      <vt:lpstr>Times New Roman</vt:lpstr>
      <vt:lpstr>Arial</vt:lpstr>
      <vt:lpstr>Geometric</vt:lpstr>
      <vt:lpstr>OTT Tänava talu</vt:lpstr>
      <vt:lpstr>OTT Tänava talu tooted</vt:lpstr>
      <vt:lpstr>Visioon, missioon ja väärtused</vt:lpstr>
      <vt:lpstr>SWOT: Tugevused</vt:lpstr>
      <vt:lpstr>Nõrkused</vt:lpstr>
      <vt:lpstr>Ohud</vt:lpstr>
      <vt:lpstr>Võimalused</vt:lpstr>
      <vt:lpstr>Kodulehe analüüs</vt:lpstr>
      <vt:lpstr>Piirkonna eripära</vt:lpstr>
      <vt:lpstr>Aloe vera vananemisvastane kreem/geel</vt:lpstr>
      <vt:lpstr>Aloe vera vananemisvastane kreem/geel</vt:lpstr>
      <vt:lpstr>PowerPointi esitlus</vt:lpstr>
      <vt:lpstr>Tootelugu</vt:lpstr>
      <vt:lpstr>Persoona</vt:lpstr>
      <vt:lpstr>Uued turud ja turunduskanal</vt:lpstr>
      <vt:lpstr>Läänemaa OTT logo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 Tänava talu</dc:title>
  <dc:creator>Tiina</dc:creator>
  <cp:lastModifiedBy>Anneli Nõupuu</cp:lastModifiedBy>
  <cp:revision>5</cp:revision>
  <dcterms:modified xsi:type="dcterms:W3CDTF">2019-12-17T08:15:58Z</dcterms:modified>
</cp:coreProperties>
</file>