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Economica" panose="020B060402020202020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f9d911ba2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9f9d911ba2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f9d911ba2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9f9d911ba2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9f9d911ba2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9f9d911ba2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9e610ddd4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9e610ddd4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a4bda70c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a4bda70c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a6e1e052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a6e1e052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fe6b94be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4fe6b94be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e610ddd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e610ddd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fe6b94b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fe6b94b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fe6b94be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fe6b94be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4262846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4262846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8f4e4682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8f4e4682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8f4e46823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8f4e46823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a6e1e052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a6e1e052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rive.google.com/file/d/1HlChL4oFuwtoLSNa5uXMzQIxIjklShyj/view?usp=share_link" TargetMode="Externa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6495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Economica"/>
                <a:ea typeface="Economica"/>
                <a:cs typeface="Economica"/>
                <a:sym typeface="Economica"/>
              </a:rPr>
              <a:t>Asuküla kämpingud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97750" y="3175700"/>
            <a:ext cx="833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Mariell Õismets, Karis Alliksaar, Marje Ehastu, Carola Otspere, Berit Guzas, Katarina Brit Esken 10.B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820">
                <a:latin typeface="Economica"/>
                <a:ea typeface="Economica"/>
                <a:cs typeface="Economica"/>
                <a:sym typeface="Economica"/>
              </a:rPr>
              <a:t>Küsitlus</a:t>
            </a:r>
            <a:endParaRPr sz="282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8819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Küsitlusele vastasid 61 inimest.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275" y="1721900"/>
            <a:ext cx="3994275" cy="32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6550" y="1721900"/>
            <a:ext cx="4428724" cy="32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811">
                <a:latin typeface="Economica"/>
                <a:ea typeface="Economica"/>
                <a:cs typeface="Economica"/>
                <a:sym typeface="Economica"/>
              </a:rPr>
              <a:t>Küsitlus</a:t>
            </a:r>
            <a:endParaRPr sz="281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428811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9800" y="1152475"/>
            <a:ext cx="42325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811">
                <a:latin typeface="Economica"/>
                <a:ea typeface="Economica"/>
                <a:cs typeface="Economica"/>
                <a:sym typeface="Economica"/>
              </a:rPr>
              <a:t>Küsitlus</a:t>
            </a:r>
            <a:endParaRPr sz="281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200">
                <a:solidFill>
                  <a:srgbClr val="202124"/>
                </a:solidFill>
                <a:latin typeface="Economica"/>
                <a:ea typeface="Economica"/>
                <a:cs typeface="Economica"/>
                <a:sym typeface="Economica"/>
              </a:rPr>
              <a:t>Mida ootaksid või sooviksid ühes campingus?</a:t>
            </a:r>
            <a:endParaRPr sz="2200">
              <a:solidFill>
                <a:srgbClr val="20212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rgbClr val="202124"/>
                </a:solidFill>
                <a:latin typeface="Economica"/>
                <a:ea typeface="Economica"/>
                <a:cs typeface="Economica"/>
                <a:sym typeface="Economica"/>
              </a:rPr>
              <a:t>Putukate vaba </a:t>
            </a:r>
            <a:endParaRPr sz="2200">
              <a:solidFill>
                <a:srgbClr val="20212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rgbClr val="202124"/>
                </a:solidFill>
                <a:latin typeface="Economica"/>
                <a:ea typeface="Economica"/>
                <a:cs typeface="Economica"/>
                <a:sym typeface="Economica"/>
              </a:rPr>
              <a:t>Soe, hubane ja minimalistlik</a:t>
            </a:r>
            <a:endParaRPr sz="2200">
              <a:solidFill>
                <a:srgbClr val="20212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rgbClr val="202124"/>
                </a:solidFill>
                <a:latin typeface="Economica"/>
                <a:ea typeface="Economica"/>
                <a:cs typeface="Economica"/>
                <a:sym typeface="Economica"/>
              </a:rPr>
              <a:t>Elekter ja vesi</a:t>
            </a:r>
            <a:endParaRPr sz="2200">
              <a:solidFill>
                <a:srgbClr val="20212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rgbClr val="202124"/>
                </a:solidFill>
                <a:latin typeface="Economica"/>
                <a:ea typeface="Economica"/>
                <a:cs typeface="Economica"/>
                <a:sym typeface="Economica"/>
              </a:rPr>
              <a:t>Toamööbel ja aiamööbel</a:t>
            </a:r>
            <a:endParaRPr sz="2200">
              <a:solidFill>
                <a:srgbClr val="20212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rgbClr val="202124"/>
                </a:solidFill>
                <a:latin typeface="Economica"/>
                <a:ea typeface="Economica"/>
                <a:cs typeface="Economica"/>
                <a:sym typeface="Economica"/>
              </a:rPr>
              <a:t>Mahukas</a:t>
            </a:r>
            <a:endParaRPr sz="2200">
              <a:solidFill>
                <a:srgbClr val="20212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rgbClr val="202124"/>
                </a:solidFill>
                <a:latin typeface="Economica"/>
                <a:ea typeface="Economica"/>
                <a:cs typeface="Economica"/>
                <a:sym typeface="Economica"/>
              </a:rPr>
              <a:t>Kohapealne varustus</a:t>
            </a:r>
            <a:endParaRPr sz="2200">
              <a:solidFill>
                <a:srgbClr val="20212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rgbClr val="202124"/>
                </a:solidFill>
                <a:latin typeface="Economica"/>
                <a:ea typeface="Economica"/>
                <a:cs typeface="Economica"/>
                <a:sym typeface="Economica"/>
              </a:rPr>
              <a:t>Ümbruskonnas tegevust, vaikne ümbruskond</a:t>
            </a:r>
            <a:endParaRPr sz="2200">
              <a:solidFill>
                <a:srgbClr val="20212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820">
                <a:latin typeface="Economica"/>
                <a:ea typeface="Economica"/>
                <a:cs typeface="Economica"/>
                <a:sym typeface="Economica"/>
              </a:rPr>
              <a:t>Kulud</a:t>
            </a:r>
            <a:endParaRPr sz="282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Nordicstay-ga pooleks. Nemad ehitavad puhkemajad ja sisustuse. Meie haldame. 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Ööpäev 220 eurot, mis katab koristus-, elektri- ja veekulud.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Koostöö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Kohalik maamaks 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Palk töötajatele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450" y="2090575"/>
            <a:ext cx="4811649" cy="29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820">
                <a:latin typeface="Economica"/>
                <a:ea typeface="Economica"/>
                <a:cs typeface="Economica"/>
                <a:sym typeface="Economica"/>
              </a:rPr>
              <a:t>Panus kogukonda</a:t>
            </a:r>
            <a:endParaRPr sz="282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Uued töökohad noortele kui ka täiskasvanutele 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Rohkem kliente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Rohkem kasumit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1706925"/>
            <a:ext cx="8520600" cy="11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5000">
                <a:latin typeface="Economica"/>
                <a:ea typeface="Economica"/>
                <a:cs typeface="Economica"/>
                <a:sym typeface="Economica"/>
              </a:rPr>
              <a:t>Aitäh kuulamast!</a:t>
            </a:r>
            <a:endParaRPr sz="5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3020">
                <a:latin typeface="Economica"/>
                <a:ea typeface="Economica"/>
                <a:cs typeface="Economica"/>
                <a:sym typeface="Economica"/>
              </a:rPr>
              <a:t>Haapsalu/Asuküla eripärad</a:t>
            </a:r>
            <a:endParaRPr sz="302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-"/>
            </a:pPr>
            <a:r>
              <a:rPr lang="et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Ettevõtlikud inimesed      </a:t>
            </a:r>
            <a:endParaRPr sz="2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-"/>
            </a:pPr>
            <a:r>
              <a:rPr lang="et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Mahetoodang</a:t>
            </a:r>
            <a:endParaRPr sz="2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-"/>
            </a:pPr>
            <a:r>
              <a:rPr lang="et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Loomarikas paik</a:t>
            </a:r>
            <a:endParaRPr sz="2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-"/>
            </a:pPr>
            <a:r>
              <a:rPr lang="et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Mere lähedal</a:t>
            </a:r>
            <a:endParaRPr sz="2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-"/>
            </a:pPr>
            <a:r>
              <a:rPr lang="et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Loodusrikas ümbrus</a:t>
            </a:r>
            <a:endParaRPr sz="2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-"/>
            </a:pPr>
            <a:r>
              <a:rPr lang="et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Bussiliikluse olemasolu</a:t>
            </a:r>
            <a:endParaRPr sz="2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-"/>
            </a:pPr>
            <a:r>
              <a:rPr lang="et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Toetus väikeettevõtetele</a:t>
            </a:r>
            <a:endParaRPr sz="2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-"/>
            </a:pPr>
            <a:r>
              <a:rPr lang="et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Väärt kinnisvara</a:t>
            </a:r>
            <a:endParaRPr sz="2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-"/>
            </a:pPr>
            <a:r>
              <a:rPr lang="et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Mitmekesine </a:t>
            </a:r>
            <a:endParaRPr sz="2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6225" y="445025"/>
            <a:ext cx="3568375" cy="444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820">
                <a:latin typeface="Economica"/>
                <a:ea typeface="Economica"/>
                <a:cs typeface="Economica"/>
                <a:sym typeface="Economica"/>
              </a:rPr>
              <a:t>Peetri aleviku eripärad</a:t>
            </a:r>
            <a:endParaRPr sz="282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0" y="630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0" indent="-357822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Tugev ühendus Tallinnaga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0" indent="-3578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Rohkem linnastunud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0" indent="-3578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Palju inimesi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0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Jõusaal, söögikohad, keegel, toidupoed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0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Perearst, hambaarst, ilusalong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0" indent="-3578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Valgustatud kergliiklusteed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0" indent="-3578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Kool, lasteaiad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0" indent="-3578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Terviserajad, pargid, mänguväljakud, skatepark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0" indent="-3578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Palju töökohti (tööstusettevõtted)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4396" y="0"/>
            <a:ext cx="4089601" cy="28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570322" y="236339"/>
            <a:ext cx="14547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4398" y="2530701"/>
            <a:ext cx="4089600" cy="261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Economica"/>
                <a:ea typeface="Economica"/>
                <a:cs typeface="Economica"/>
                <a:sym typeface="Economica"/>
              </a:rPr>
              <a:t>Idee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●"/>
            </a:pPr>
            <a:r>
              <a:rPr lang="et" sz="21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Puhkeküla, kämpingud </a:t>
            </a:r>
            <a:endParaRPr sz="21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●"/>
            </a:pPr>
            <a:r>
              <a:rPr lang="et" sz="21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Meie enda värvinguga ja vaatenurga alt, sõna otseses mõttes </a:t>
            </a:r>
            <a:endParaRPr sz="21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●"/>
            </a:pPr>
            <a:r>
              <a:rPr lang="et" sz="21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Omamoodi saunaruum maa all </a:t>
            </a:r>
            <a:endParaRPr sz="21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●"/>
            </a:pPr>
            <a:r>
              <a:rPr lang="et" sz="21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Puhkus, mida vajad argipäeva </a:t>
            </a:r>
            <a:endParaRPr sz="21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●"/>
            </a:pPr>
            <a:r>
              <a:rPr lang="et" sz="21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Kämpingu slogan-</a:t>
            </a:r>
            <a:r>
              <a:rPr lang="et" sz="2100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Samm 1, 2, Asukülla tip-tap</a:t>
            </a:r>
            <a:endParaRPr sz="2100" b="1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125" y="677225"/>
            <a:ext cx="2942176" cy="378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3011">
                <a:latin typeface="Economica"/>
                <a:ea typeface="Economica"/>
                <a:cs typeface="Economica"/>
                <a:sym typeface="Economica"/>
              </a:rPr>
              <a:t>SWOT analüüs </a:t>
            </a:r>
            <a:endParaRPr sz="301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14350" y="1152475"/>
            <a:ext cx="8318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 Tugevused:                                                   Nõrkused: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Merele lähedal, ilus asukoht                - Linnast eemal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Looduslik ümbruskond                        - Kämpingute vähesus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Soodustused                                        - Raske ligipääsetavus autota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Sõbralik keskkond                                - Hõre bussiliiklus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Kompaksed kämpingud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Maa- alune saun 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Lemmikloomad lubatud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820">
                <a:latin typeface="Economica"/>
                <a:ea typeface="Economica"/>
                <a:cs typeface="Economica"/>
                <a:sym typeface="Economica"/>
              </a:rPr>
              <a:t>SWOT analüüs</a:t>
            </a:r>
            <a:endParaRPr sz="282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Ohud:                                                            Võimalused: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Vähe töökohti                                         - Uued töökohad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Vähe töötajaid                                        - Külastajate arv ei sõltu aastaajast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Liiga suured kulud 		    - Rohkem aktiivsust Asukülas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Reostus külastajate poolt   	    - Koostöö teiste ettevõtetega külas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t" sz="22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                                                                                           </a:t>
            </a:r>
            <a:endParaRPr sz="22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811">
                <a:latin typeface="Economica"/>
                <a:ea typeface="Economica"/>
                <a:cs typeface="Economica"/>
                <a:sym typeface="Economica"/>
              </a:rPr>
              <a:t>Koostööpartnerid ja prototüüp</a:t>
            </a:r>
            <a:endParaRPr sz="281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80750" y="1017725"/>
            <a:ext cx="8168700" cy="3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50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Nordicstay</a:t>
            </a:r>
            <a:endParaRPr sz="3500" u="sng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Toetavad meie ideed</a:t>
            </a:r>
            <a:endParaRPr sz="4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Asuküla seltsimaja lähedal 2 samalaadset puhkemaja</a:t>
            </a:r>
            <a:endParaRPr sz="4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Nordicstay omanik</a:t>
            </a:r>
            <a:endParaRPr sz="4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Suplustiik, vaikne, hea keskkond</a:t>
            </a:r>
            <a:endParaRPr sz="4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1 puhkemaja 35m2, max 5 inimest, loomad lubatud</a:t>
            </a:r>
            <a:endParaRPr sz="4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Mänguväljak, päevitustoolid </a:t>
            </a:r>
            <a:endParaRPr sz="4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Energia päikesepaneelidelt</a:t>
            </a:r>
            <a:endParaRPr sz="4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Koostöö Ungru kiviga, saunaruum maa all</a:t>
            </a:r>
            <a:endParaRPr sz="4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Char char="-"/>
            </a:pPr>
            <a:r>
              <a:rPr lang="et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Kujundus rööpkülik, disain põhineb Nordicstay põhjal</a:t>
            </a:r>
            <a:endParaRPr sz="4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5000" y="1221975"/>
            <a:ext cx="2812725" cy="18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5000" y="3100875"/>
            <a:ext cx="2812723" cy="18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617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80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Klassikaaslaste Koogikool</a:t>
            </a:r>
            <a:endParaRPr sz="2800" u="sng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Ööbimise soodustus, kui nende klientidel on pikemad kursused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Sooduspakkumised koogikooli klientidele võistluste/konkursi võitjatele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-"/>
            </a:pPr>
            <a:r>
              <a:rPr lang="e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Vastastikune reklaamimine 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l="8672" t="33101" r="4859" b="12624"/>
          <a:stretch/>
        </p:blipFill>
        <p:spPr>
          <a:xfrm>
            <a:off x="5049975" y="2163200"/>
            <a:ext cx="3287148" cy="2750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820">
                <a:latin typeface="Economica"/>
                <a:ea typeface="Economica"/>
                <a:cs typeface="Economica"/>
                <a:sym typeface="Economica"/>
              </a:rPr>
              <a:t>Reklaam</a:t>
            </a:r>
            <a:endParaRPr sz="282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323" y="747025"/>
            <a:ext cx="3406749" cy="3649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311700" y="1443550"/>
            <a:ext cx="396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200">
                <a:latin typeface="Economica"/>
                <a:ea typeface="Economica"/>
                <a:cs typeface="Economica"/>
                <a:sym typeface="Economica"/>
              </a:rPr>
              <a:t>Reklaamvideo: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402375" y="1966750"/>
            <a:ext cx="2964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u="sng">
                <a:solidFill>
                  <a:schemeClr val="hlink"/>
                </a:solidFill>
                <a:hlinkClick r:id="rId5"/>
              </a:rPr>
              <a:t>https://drive.google.com/file/d/1HlChL4oFuwtoLSNa5uXMzQIxIjklShyj/view?usp=share_link</a:t>
            </a:r>
            <a:r>
              <a:rPr lang="et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373</Words>
  <Application>Microsoft Office PowerPoint</Application>
  <PresentationFormat>On-screen Show (16:9)</PresentationFormat>
  <Paragraphs>89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Open Sans</vt:lpstr>
      <vt:lpstr>Economica</vt:lpstr>
      <vt:lpstr>Simple Light</vt:lpstr>
      <vt:lpstr>Asuküla kämpingud</vt:lpstr>
      <vt:lpstr>Haapsalu/Asuküla eripärad</vt:lpstr>
      <vt:lpstr>Peetri aleviku eripärad</vt:lpstr>
      <vt:lpstr>Idee</vt:lpstr>
      <vt:lpstr>SWOT analüüs </vt:lpstr>
      <vt:lpstr>SWOT analüüs</vt:lpstr>
      <vt:lpstr>Koostööpartnerid ja prototüüp</vt:lpstr>
      <vt:lpstr>PowerPoint Presentation</vt:lpstr>
      <vt:lpstr>Reklaam</vt:lpstr>
      <vt:lpstr>Küsitlus</vt:lpstr>
      <vt:lpstr>Küsitlus</vt:lpstr>
      <vt:lpstr>Küsitlus</vt:lpstr>
      <vt:lpstr>Kulud</vt:lpstr>
      <vt:lpstr>Panus kogukonda</vt:lpstr>
      <vt:lpstr>Aitäh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Asuküla kämpingud</dc:title>
  <dc:creator>Tiina</dc:creator>
  <cp:lastModifiedBy>Maire Vilbas</cp:lastModifiedBy>
  <cp:revision>3</cp:revision>
  <dcterms:modified xsi:type="dcterms:W3CDTF">2022-12-12T08:39:25Z</dcterms:modified>
</cp:coreProperties>
</file>