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Arimo" panose="020B0604020202020204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DM Sans" pitchFamily="2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75FDDB8-89E0-438E-ADF9-E6D0DA539FA1}">
  <a:tblStyle styleId="{475FDDB8-89E0-438E-ADF9-E6D0DA539FA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9" d="100"/>
          <a:sy n="149" d="100"/>
        </p:scale>
        <p:origin x="50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06ca8f30d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g106ca8f30d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06ca8f30d1_0_2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g106ca8f30d1_0_2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9d122a9377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19d122a9377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06ca8f30d1_0_2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g106ca8f30d1_0_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06ca8f30d1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g106ca8f30d1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9f1845eda9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9f1845eda9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06ca8f30d1_0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g106ca8f30d1_0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06ca8f30d1_0_3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g106ca8f30d1_0_3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06ca8f30d1_0_3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g106ca8f30d1_0_3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128e21afa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>
                <a:solidFill>
                  <a:schemeClr val="dk1"/>
                </a:solidFill>
              </a:rPr>
              <a:t>Saab öelda, et iga päev võib nat</a:t>
            </a:r>
            <a:r>
              <a:rPr lang="et-EE" sz="1400" dirty="0" err="1">
                <a:solidFill>
                  <a:schemeClr val="dk1"/>
                </a:solidFill>
              </a:rPr>
              <a:t>uke</a:t>
            </a:r>
            <a:r>
              <a:rPr lang="en" sz="1400" dirty="0">
                <a:solidFill>
                  <a:schemeClr val="dk1"/>
                </a:solidFill>
              </a:rPr>
              <a:t> ikkagi erineda</a:t>
            </a:r>
            <a:r>
              <a:rPr lang="et-EE" sz="1400" dirty="0">
                <a:solidFill>
                  <a:schemeClr val="dk1"/>
                </a:solidFill>
              </a:rPr>
              <a:t>,</a:t>
            </a:r>
            <a:r>
              <a:rPr lang="en" sz="1400" dirty="0">
                <a:solidFill>
                  <a:schemeClr val="dk1"/>
                </a:solidFill>
              </a:rPr>
              <a:t> aga põhimeetodid ja tegevuste ajad on ikkagi samad (kultuuritegevused, meisterdamine, kokkaine, loomad, taimed jne)</a:t>
            </a:r>
            <a:endParaRPr sz="14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0" name="Google Shape;190;g1128e21afa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06ca8f30d1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g106ca8f30d1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aa28d59051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g1aa28d59051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dk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>
            <a:spLocks noGrp="1"/>
          </p:cNvSpPr>
          <p:nvPr>
            <p:ph type="pic" idx="2"/>
          </p:nvPr>
        </p:nvSpPr>
        <p:spPr>
          <a:xfrm>
            <a:off x="3923900" y="0"/>
            <a:ext cx="5220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1" name="Google Shape;11;p2"/>
          <p:cNvSpPr/>
          <p:nvPr/>
        </p:nvSpPr>
        <p:spPr>
          <a:xfrm>
            <a:off x="3923900" y="0"/>
            <a:ext cx="5220000" cy="5143500"/>
          </a:xfrm>
          <a:prstGeom prst="rect">
            <a:avLst/>
          </a:prstGeom>
          <a:solidFill>
            <a:srgbClr val="667B5C">
              <a:alpha val="66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4670950" y="1640150"/>
            <a:ext cx="3726000" cy="18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392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4" name="Google Shape;14;p2"/>
          <p:cNvCxnSpPr/>
          <p:nvPr/>
        </p:nvCxnSpPr>
        <p:spPr>
          <a:xfrm>
            <a:off x="-34931" y="2566988"/>
            <a:ext cx="4387500" cy="0"/>
          </a:xfrm>
          <a:prstGeom prst="straightConnector1">
            <a:avLst/>
          </a:prstGeom>
          <a:noFill/>
          <a:ln w="19050" cap="rnd" cmpd="sng">
            <a:solidFill>
              <a:schemeClr val="dk1">
                <a:alpha val="698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" name="Google Shape;15;p2"/>
          <p:cNvSpPr>
            <a:spLocks noGrp="1"/>
          </p:cNvSpPr>
          <p:nvPr>
            <p:ph type="pic" idx="3"/>
          </p:nvPr>
        </p:nvSpPr>
        <p:spPr>
          <a:xfrm>
            <a:off x="759975" y="743150"/>
            <a:ext cx="2403900" cy="3657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>
            <a:spLocks noGrp="1"/>
          </p:cNvSpPr>
          <p:nvPr>
            <p:ph type="pic" idx="2"/>
          </p:nvPr>
        </p:nvSpPr>
        <p:spPr>
          <a:xfrm>
            <a:off x="5341925" y="-36475"/>
            <a:ext cx="3802200" cy="5180100"/>
          </a:xfrm>
          <a:prstGeom prst="rect">
            <a:avLst/>
          </a:prstGeom>
          <a:noFill/>
          <a:ln>
            <a:noFill/>
          </a:ln>
        </p:spPr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1390600" y="3601701"/>
            <a:ext cx="3112800" cy="200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ctrTitle"/>
          </p:nvPr>
        </p:nvSpPr>
        <p:spPr>
          <a:xfrm>
            <a:off x="514350" y="901925"/>
            <a:ext cx="4292700" cy="1939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cxnSp>
        <p:nvCxnSpPr>
          <p:cNvPr id="20" name="Google Shape;20;p3"/>
          <p:cNvCxnSpPr/>
          <p:nvPr/>
        </p:nvCxnSpPr>
        <p:spPr>
          <a:xfrm>
            <a:off x="514350" y="3721702"/>
            <a:ext cx="707400" cy="0"/>
          </a:xfrm>
          <a:prstGeom prst="straightConnector1">
            <a:avLst/>
          </a:prstGeom>
          <a:noFill/>
          <a:ln w="19050" cap="rnd" cmpd="sng">
            <a:solidFill>
              <a:schemeClr val="dk1">
                <a:alpha val="698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855300" y="2161800"/>
            <a:ext cx="7433400" cy="81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81000" algn="ctr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algn="ctr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algn="ctr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algn="ctr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algn="ctr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algn="ctr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algn="ctr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algn="ctr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/>
          <p:nvPr/>
        </p:nvSpPr>
        <p:spPr>
          <a:xfrm>
            <a:off x="3593400" y="12385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“</a:t>
            </a:r>
            <a:endParaRPr sz="9600"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solidFill>
          <a:schemeClr val="dk2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681225" y="2287874"/>
            <a:ext cx="7143000" cy="1842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>
                <a:solidFill>
                  <a:schemeClr val="lt1"/>
                </a:solidFill>
              </a:defRPr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>
                <a:solidFill>
                  <a:schemeClr val="lt1"/>
                </a:solidFill>
              </a:defRPr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>
                <a:solidFill>
                  <a:schemeClr val="lt1"/>
                </a:solidFill>
              </a:defRPr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>
                <a:solidFill>
                  <a:schemeClr val="lt1"/>
                </a:solidFill>
              </a:defRPr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>
                <a:solidFill>
                  <a:schemeClr val="lt1"/>
                </a:solidFill>
              </a:defRPr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>
                <a:solidFill>
                  <a:schemeClr val="lt1"/>
                </a:solidFill>
              </a:defRPr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>
                <a:solidFill>
                  <a:schemeClr val="lt1"/>
                </a:solidFill>
              </a:defRPr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>
                <a:solidFill>
                  <a:schemeClr val="lt1"/>
                </a:solidFill>
              </a:defRPr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800"/>
              <a:buChar char="■"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681225" y="870875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9" name="Google Shape;29;p5"/>
          <p:cNvCxnSpPr/>
          <p:nvPr/>
        </p:nvCxnSpPr>
        <p:spPr>
          <a:xfrm>
            <a:off x="-906017" y="1069020"/>
            <a:ext cx="1420500" cy="0"/>
          </a:xfrm>
          <a:prstGeom prst="straightConnector1">
            <a:avLst/>
          </a:prstGeom>
          <a:noFill/>
          <a:ln w="19050" cap="rnd" cmpd="sng">
            <a:solidFill>
              <a:srgbClr val="FFFFFF">
                <a:alpha val="698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1"/>
          </p:nvPr>
        </p:nvSpPr>
        <p:spPr>
          <a:xfrm>
            <a:off x="855275" y="1353950"/>
            <a:ext cx="34731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2"/>
          </p:nvPr>
        </p:nvSpPr>
        <p:spPr>
          <a:xfrm>
            <a:off x="4815597" y="1353950"/>
            <a:ext cx="34731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855300" y="901625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855300" y="2114650"/>
            <a:ext cx="2315700" cy="265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 rtl="0"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 rtl="0"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rtl="0"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rtl="0"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rtl="0">
              <a:spcBef>
                <a:spcPts val="800"/>
              </a:spcBef>
              <a:spcAft>
                <a:spcPts val="8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2"/>
          </p:nvPr>
        </p:nvSpPr>
        <p:spPr>
          <a:xfrm>
            <a:off x="3414199" y="2114650"/>
            <a:ext cx="2315700" cy="265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 rtl="0"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 rtl="0"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rtl="0"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rtl="0"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rtl="0">
              <a:spcBef>
                <a:spcPts val="800"/>
              </a:spcBef>
              <a:spcAft>
                <a:spcPts val="8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3"/>
          </p:nvPr>
        </p:nvSpPr>
        <p:spPr>
          <a:xfrm>
            <a:off x="5973097" y="2114650"/>
            <a:ext cx="2315700" cy="265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 rtl="0"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 rtl="0"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rtl="0"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rtl="0"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rtl="0">
              <a:spcBef>
                <a:spcPts val="800"/>
              </a:spcBef>
              <a:spcAft>
                <a:spcPts val="8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1" name="Google Shape;41;p7"/>
          <p:cNvCxnSpPr/>
          <p:nvPr/>
        </p:nvCxnSpPr>
        <p:spPr>
          <a:xfrm rot="-5400000">
            <a:off x="3863418" y="-196612"/>
            <a:ext cx="1412400" cy="0"/>
          </a:xfrm>
          <a:prstGeom prst="straightConnector1">
            <a:avLst/>
          </a:prstGeom>
          <a:noFill/>
          <a:ln w="19050" cap="rnd" cmpd="sng">
            <a:solidFill>
              <a:schemeClr val="dk1">
                <a:alpha val="698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>
            <a:spLocks noGrp="1"/>
          </p:cNvSpPr>
          <p:nvPr>
            <p:ph type="pic" idx="2"/>
          </p:nvPr>
        </p:nvSpPr>
        <p:spPr>
          <a:xfrm>
            <a:off x="0" y="2571750"/>
            <a:ext cx="9144000" cy="2571900"/>
          </a:xfrm>
          <a:prstGeom prst="rect">
            <a:avLst/>
          </a:prstGeom>
          <a:noFill/>
          <a:ln>
            <a:noFill/>
          </a:ln>
        </p:spPr>
      </p:sp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860075" y="1337925"/>
            <a:ext cx="7433400" cy="507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6" name="Google Shape;46;p8"/>
          <p:cNvCxnSpPr/>
          <p:nvPr/>
        </p:nvCxnSpPr>
        <p:spPr>
          <a:xfrm rot="-5400000">
            <a:off x="3870563" y="-4653"/>
            <a:ext cx="1412400" cy="0"/>
          </a:xfrm>
          <a:prstGeom prst="straightConnector1">
            <a:avLst/>
          </a:prstGeom>
          <a:noFill/>
          <a:ln w="19050" cap="rnd" cmpd="sng">
            <a:solidFill>
              <a:schemeClr val="lt1">
                <a:alpha val="698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9" name="Google Shape;49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1"/>
          </p:nvPr>
        </p:nvSpPr>
        <p:spPr>
          <a:xfrm>
            <a:off x="5235575" y="833017"/>
            <a:ext cx="3394200" cy="3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 rtl="0"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pic>
        <p:nvPicPr>
          <p:cNvPr id="51" name="Google Shape;51;p9"/>
          <p:cNvPicPr preferRelativeResize="0"/>
          <p:nvPr/>
        </p:nvPicPr>
        <p:blipFill rotWithShape="1">
          <a:blip r:embed="rId2">
            <a:alphaModFix/>
          </a:blip>
          <a:srcRect l="4725" t="670" b="670"/>
          <a:stretch/>
        </p:blipFill>
        <p:spPr>
          <a:xfrm>
            <a:off x="5120550" y="2585050"/>
            <a:ext cx="3509100" cy="2044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9"/>
          <p:cNvPicPr preferRelativeResize="0"/>
          <p:nvPr/>
        </p:nvPicPr>
        <p:blipFill rotWithShape="1">
          <a:blip r:embed="rId3">
            <a:alphaModFix/>
          </a:blip>
          <a:srcRect t="32214" b="29172"/>
          <a:stretch/>
        </p:blipFill>
        <p:spPr>
          <a:xfrm>
            <a:off x="523875" y="540950"/>
            <a:ext cx="3529329" cy="2044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9"/>
          <p:cNvPicPr preferRelativeResize="0"/>
          <p:nvPr/>
        </p:nvPicPr>
        <p:blipFill rotWithShape="1">
          <a:blip r:embed="rId4">
            <a:alphaModFix/>
          </a:blip>
          <a:srcRect t="6559" b="6559"/>
          <a:stretch/>
        </p:blipFill>
        <p:spPr>
          <a:xfrm>
            <a:off x="523875" y="2585050"/>
            <a:ext cx="3529326" cy="2044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4" name="Google Shape;54;p9"/>
          <p:cNvCxnSpPr/>
          <p:nvPr/>
        </p:nvCxnSpPr>
        <p:spPr>
          <a:xfrm rot="-5400000">
            <a:off x="6149419" y="-4653"/>
            <a:ext cx="1412400" cy="0"/>
          </a:xfrm>
          <a:prstGeom prst="straightConnector1">
            <a:avLst/>
          </a:prstGeom>
          <a:noFill/>
          <a:ln w="19050" cap="rnd" cmpd="sng">
            <a:solidFill>
              <a:srgbClr val="FFFFFF">
                <a:alpha val="698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M Sans"/>
              <a:buNone/>
              <a:defRPr sz="32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M Sans"/>
              <a:buNone/>
              <a:defRPr sz="32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M Sans"/>
              <a:buNone/>
              <a:defRPr sz="32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M Sans"/>
              <a:buNone/>
              <a:defRPr sz="32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M Sans"/>
              <a:buNone/>
              <a:defRPr sz="32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M Sans"/>
              <a:buNone/>
              <a:defRPr sz="32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M Sans"/>
              <a:buNone/>
              <a:defRPr sz="32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M Sans"/>
              <a:buNone/>
              <a:defRPr sz="32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M Sans"/>
              <a:buNone/>
              <a:defRPr sz="32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55300" y="1353947"/>
            <a:ext cx="74334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Char char="●"/>
              <a:defRPr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Char char="○"/>
              <a:defRPr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Char char="■"/>
              <a:defRPr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Char char="●"/>
              <a:defRPr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Char char="○"/>
              <a:defRPr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Char char="■"/>
              <a:defRPr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Char char="●"/>
              <a:defRPr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Char char="○"/>
              <a:defRPr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DM Sans"/>
              <a:buChar char="■"/>
              <a:defRPr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7B5C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1"/>
          <p:cNvPicPr preferRelativeResize="0"/>
          <p:nvPr/>
        </p:nvPicPr>
        <p:blipFill rotWithShape="1">
          <a:blip r:embed="rId3">
            <a:alphaModFix/>
          </a:blip>
          <a:srcRect l="16170" r="16170"/>
          <a:stretch/>
        </p:blipFill>
        <p:spPr>
          <a:xfrm>
            <a:off x="3924000" y="0"/>
            <a:ext cx="4952674" cy="4880026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1"/>
          <p:cNvSpPr/>
          <p:nvPr/>
        </p:nvSpPr>
        <p:spPr>
          <a:xfrm>
            <a:off x="0" y="0"/>
            <a:ext cx="392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1"/>
          <p:cNvSpPr txBox="1"/>
          <p:nvPr/>
        </p:nvSpPr>
        <p:spPr>
          <a:xfrm>
            <a:off x="136050" y="1073950"/>
            <a:ext cx="36519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Asuküla lasteaed</a:t>
            </a:r>
            <a:endParaRPr sz="4200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cxnSp>
        <p:nvCxnSpPr>
          <p:cNvPr id="64" name="Google Shape;64;p11"/>
          <p:cNvCxnSpPr/>
          <p:nvPr/>
        </p:nvCxnSpPr>
        <p:spPr>
          <a:xfrm rot="10800000" flipH="1">
            <a:off x="-6" y="2552838"/>
            <a:ext cx="3924300" cy="18900"/>
          </a:xfrm>
          <a:prstGeom prst="straightConnector1">
            <a:avLst/>
          </a:prstGeom>
          <a:noFill/>
          <a:ln w="19050" cap="rnd" cmpd="sng">
            <a:solidFill>
              <a:schemeClr val="dk1">
                <a:alpha val="698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5" name="Google Shape;65;p11"/>
          <p:cNvSpPr txBox="1"/>
          <p:nvPr/>
        </p:nvSpPr>
        <p:spPr>
          <a:xfrm>
            <a:off x="285375" y="2643850"/>
            <a:ext cx="39240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21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Stella Elbrecht, Kaisa Pällin, Liisi Rüüsak, Marii Vanaveski</a:t>
            </a:r>
            <a:endParaRPr sz="1700"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0"/>
          <p:cNvSpPr/>
          <p:nvPr/>
        </p:nvSpPr>
        <p:spPr>
          <a:xfrm>
            <a:off x="0" y="0"/>
            <a:ext cx="9144000" cy="159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20"/>
          <p:cNvSpPr txBox="1"/>
          <p:nvPr/>
        </p:nvSpPr>
        <p:spPr>
          <a:xfrm>
            <a:off x="729348" y="590550"/>
            <a:ext cx="51873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Reklaam</a:t>
            </a:r>
            <a:endParaRPr sz="3300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cxnSp>
        <p:nvCxnSpPr>
          <p:cNvPr id="222" name="Google Shape;222;p20"/>
          <p:cNvCxnSpPr/>
          <p:nvPr/>
        </p:nvCxnSpPr>
        <p:spPr>
          <a:xfrm>
            <a:off x="0" y="831056"/>
            <a:ext cx="514500" cy="0"/>
          </a:xfrm>
          <a:prstGeom prst="straightConnector1">
            <a:avLst/>
          </a:prstGeom>
          <a:noFill/>
          <a:ln w="19050" cap="rnd" cmpd="sng">
            <a:solidFill>
              <a:schemeClr val="dk1">
                <a:alpha val="698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223" name="Google Shape;223;p20"/>
          <p:cNvGrpSpPr/>
          <p:nvPr/>
        </p:nvGrpSpPr>
        <p:grpSpPr>
          <a:xfrm>
            <a:off x="734206" y="1970546"/>
            <a:ext cx="2832424" cy="507938"/>
            <a:chOff x="0" y="-57150"/>
            <a:chExt cx="7553130" cy="1354500"/>
          </a:xfrm>
        </p:grpSpPr>
        <p:sp>
          <p:nvSpPr>
            <p:cNvPr id="224" name="Google Shape;224;p20"/>
            <p:cNvSpPr txBox="1"/>
            <p:nvPr/>
          </p:nvSpPr>
          <p:spPr>
            <a:xfrm>
              <a:off x="0" y="-57150"/>
              <a:ext cx="1651500" cy="135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300" b="1" i="0" u="none" strike="noStrike" cap="none">
                  <a:solidFill>
                    <a:schemeClr val="dk2"/>
                  </a:solidFill>
                  <a:latin typeface="DM Sans"/>
                  <a:ea typeface="DM Sans"/>
                  <a:cs typeface="DM Sans"/>
                  <a:sym typeface="DM Sans"/>
                </a:rPr>
                <a:t>01</a:t>
              </a:r>
              <a:endParaRPr sz="33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25" name="Google Shape;225;p20"/>
            <p:cNvSpPr txBox="1"/>
            <p:nvPr/>
          </p:nvSpPr>
          <p:spPr>
            <a:xfrm>
              <a:off x="1866930" y="337186"/>
              <a:ext cx="5686200" cy="53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Uudised</a:t>
              </a:r>
              <a:endParaRPr sz="13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226" name="Google Shape;226;p20"/>
          <p:cNvGrpSpPr/>
          <p:nvPr/>
        </p:nvGrpSpPr>
        <p:grpSpPr>
          <a:xfrm>
            <a:off x="729348" y="2540930"/>
            <a:ext cx="2842139" cy="507938"/>
            <a:chOff x="0" y="-57150"/>
            <a:chExt cx="7579038" cy="1354500"/>
          </a:xfrm>
        </p:grpSpPr>
        <p:sp>
          <p:nvSpPr>
            <p:cNvPr id="227" name="Google Shape;227;p20"/>
            <p:cNvSpPr txBox="1"/>
            <p:nvPr/>
          </p:nvSpPr>
          <p:spPr>
            <a:xfrm>
              <a:off x="0" y="-57150"/>
              <a:ext cx="1651500" cy="135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300" b="1" i="0" u="none" strike="noStrike" cap="none">
                  <a:solidFill>
                    <a:schemeClr val="dk2"/>
                  </a:solidFill>
                  <a:latin typeface="DM Sans"/>
                  <a:ea typeface="DM Sans"/>
                  <a:cs typeface="DM Sans"/>
                  <a:sym typeface="DM Sans"/>
                </a:rPr>
                <a:t>02</a:t>
              </a:r>
              <a:endParaRPr sz="33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28" name="Google Shape;228;p20"/>
            <p:cNvSpPr txBox="1"/>
            <p:nvPr/>
          </p:nvSpPr>
          <p:spPr>
            <a:xfrm>
              <a:off x="1892838" y="337186"/>
              <a:ext cx="5686200" cy="53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Plakatid</a:t>
              </a:r>
              <a:endParaRPr sz="13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229" name="Google Shape;229;p20"/>
          <p:cNvGrpSpPr/>
          <p:nvPr/>
        </p:nvGrpSpPr>
        <p:grpSpPr>
          <a:xfrm>
            <a:off x="729348" y="3111314"/>
            <a:ext cx="2842139" cy="507938"/>
            <a:chOff x="0" y="-57150"/>
            <a:chExt cx="7579038" cy="1354500"/>
          </a:xfrm>
        </p:grpSpPr>
        <p:sp>
          <p:nvSpPr>
            <p:cNvPr id="230" name="Google Shape;230;p20"/>
            <p:cNvSpPr txBox="1"/>
            <p:nvPr/>
          </p:nvSpPr>
          <p:spPr>
            <a:xfrm>
              <a:off x="0" y="-57150"/>
              <a:ext cx="1651500" cy="135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300" b="1" i="0" u="none" strike="noStrike" cap="none">
                  <a:solidFill>
                    <a:schemeClr val="dk2"/>
                  </a:solidFill>
                  <a:latin typeface="DM Sans"/>
                  <a:ea typeface="DM Sans"/>
                  <a:cs typeface="DM Sans"/>
                  <a:sym typeface="DM Sans"/>
                </a:rPr>
                <a:t>03</a:t>
              </a:r>
              <a:endParaRPr sz="33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31" name="Google Shape;231;p20"/>
            <p:cNvSpPr txBox="1"/>
            <p:nvPr/>
          </p:nvSpPr>
          <p:spPr>
            <a:xfrm>
              <a:off x="1892838" y="337186"/>
              <a:ext cx="5686200" cy="53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latin typeface="DM Sans"/>
                  <a:ea typeface="DM Sans"/>
                  <a:cs typeface="DM Sans"/>
                  <a:sym typeface="DM Sans"/>
                </a:rPr>
                <a:t>Facebook</a:t>
              </a:r>
              <a:endParaRPr sz="1300"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232" name="Google Shape;232;p20"/>
          <p:cNvGrpSpPr/>
          <p:nvPr/>
        </p:nvGrpSpPr>
        <p:grpSpPr>
          <a:xfrm>
            <a:off x="729361" y="3681689"/>
            <a:ext cx="2842139" cy="507938"/>
            <a:chOff x="0" y="-57150"/>
            <a:chExt cx="7579038" cy="1354500"/>
          </a:xfrm>
        </p:grpSpPr>
        <p:sp>
          <p:nvSpPr>
            <p:cNvPr id="233" name="Google Shape;233;p20"/>
            <p:cNvSpPr txBox="1"/>
            <p:nvPr/>
          </p:nvSpPr>
          <p:spPr>
            <a:xfrm>
              <a:off x="0" y="-57150"/>
              <a:ext cx="1651500" cy="135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300" b="1" i="0" u="none" strike="noStrike" cap="none">
                  <a:solidFill>
                    <a:schemeClr val="dk2"/>
                  </a:solidFill>
                  <a:latin typeface="DM Sans"/>
                  <a:ea typeface="DM Sans"/>
                  <a:cs typeface="DM Sans"/>
                  <a:sym typeface="DM Sans"/>
                </a:rPr>
                <a:t>0</a:t>
              </a:r>
              <a:r>
                <a:rPr lang="en" sz="3300" b="1">
                  <a:solidFill>
                    <a:schemeClr val="dk2"/>
                  </a:solidFill>
                  <a:latin typeface="DM Sans"/>
                  <a:ea typeface="DM Sans"/>
                  <a:cs typeface="DM Sans"/>
                  <a:sym typeface="DM Sans"/>
                </a:rPr>
                <a:t>4</a:t>
              </a:r>
              <a:endParaRPr sz="33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34" name="Google Shape;234;p20"/>
            <p:cNvSpPr txBox="1"/>
            <p:nvPr/>
          </p:nvSpPr>
          <p:spPr>
            <a:xfrm>
              <a:off x="1892838" y="337186"/>
              <a:ext cx="5686200" cy="53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latin typeface="DM Sans"/>
                  <a:ea typeface="DM Sans"/>
                  <a:cs typeface="DM Sans"/>
                  <a:sym typeface="DM Sans"/>
                </a:rPr>
                <a:t>Instagram</a:t>
              </a:r>
              <a:endParaRPr sz="1300"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sp>
        <p:nvSpPr>
          <p:cNvPr id="235" name="Google Shape;235;p20"/>
          <p:cNvSpPr/>
          <p:nvPr/>
        </p:nvSpPr>
        <p:spPr>
          <a:xfrm>
            <a:off x="4536107" y="3093668"/>
            <a:ext cx="197206" cy="399182"/>
          </a:xfrm>
          <a:custGeom>
            <a:avLst/>
            <a:gdLst/>
            <a:ahLst/>
            <a:cxnLst/>
            <a:rect l="l" t="t" r="r" b="b"/>
            <a:pathLst>
              <a:path w="394412" h="798363" extrusionOk="0">
                <a:moveTo>
                  <a:pt x="393902" y="284056"/>
                </a:moveTo>
                <a:cubicBezTo>
                  <a:pt x="382850" y="311797"/>
                  <a:pt x="372221" y="338544"/>
                  <a:pt x="361575" y="365275"/>
                </a:cubicBezTo>
                <a:cubicBezTo>
                  <a:pt x="357880" y="374560"/>
                  <a:pt x="353925" y="383747"/>
                  <a:pt x="350604" y="393146"/>
                </a:cubicBezTo>
                <a:cubicBezTo>
                  <a:pt x="348944" y="397837"/>
                  <a:pt x="346486" y="399303"/>
                  <a:pt x="341554" y="399255"/>
                </a:cubicBezTo>
                <a:cubicBezTo>
                  <a:pt x="314061" y="399010"/>
                  <a:pt x="286552" y="399450"/>
                  <a:pt x="259059" y="398945"/>
                </a:cubicBezTo>
                <a:cubicBezTo>
                  <a:pt x="251002" y="398799"/>
                  <a:pt x="248495" y="400379"/>
                  <a:pt x="248511" y="409142"/>
                </a:cubicBezTo>
                <a:cubicBezTo>
                  <a:pt x="248853" y="535352"/>
                  <a:pt x="248658" y="661562"/>
                  <a:pt x="248934" y="787755"/>
                </a:cubicBezTo>
                <a:cubicBezTo>
                  <a:pt x="248951" y="795884"/>
                  <a:pt x="247404" y="798474"/>
                  <a:pt x="238663" y="798360"/>
                </a:cubicBezTo>
                <a:cubicBezTo>
                  <a:pt x="195055" y="797838"/>
                  <a:pt x="151432" y="797969"/>
                  <a:pt x="107824" y="798278"/>
                </a:cubicBezTo>
                <a:cubicBezTo>
                  <a:pt x="100873" y="798327"/>
                  <a:pt x="99115" y="796356"/>
                  <a:pt x="99132" y="789482"/>
                </a:cubicBezTo>
                <a:cubicBezTo>
                  <a:pt x="99343" y="662718"/>
                  <a:pt x="99181" y="535955"/>
                  <a:pt x="99506" y="409191"/>
                </a:cubicBezTo>
                <a:cubicBezTo>
                  <a:pt x="99522" y="400525"/>
                  <a:pt x="97146" y="398766"/>
                  <a:pt x="88975" y="398929"/>
                </a:cubicBezTo>
                <a:cubicBezTo>
                  <a:pt x="62035" y="399466"/>
                  <a:pt x="35079" y="398978"/>
                  <a:pt x="8140" y="399255"/>
                </a:cubicBezTo>
                <a:cubicBezTo>
                  <a:pt x="2410" y="399303"/>
                  <a:pt x="-64" y="398505"/>
                  <a:pt x="1" y="391762"/>
                </a:cubicBezTo>
                <a:cubicBezTo>
                  <a:pt x="376" y="355078"/>
                  <a:pt x="294" y="318378"/>
                  <a:pt x="50" y="281678"/>
                </a:cubicBezTo>
                <a:cubicBezTo>
                  <a:pt x="18" y="275912"/>
                  <a:pt x="1596" y="274120"/>
                  <a:pt x="7473" y="274185"/>
                </a:cubicBezTo>
                <a:cubicBezTo>
                  <a:pt x="35519" y="274478"/>
                  <a:pt x="63581" y="274104"/>
                  <a:pt x="91644" y="274478"/>
                </a:cubicBezTo>
                <a:cubicBezTo>
                  <a:pt x="98041" y="274560"/>
                  <a:pt x="99457" y="272605"/>
                  <a:pt x="99408" y="266513"/>
                </a:cubicBezTo>
                <a:cubicBezTo>
                  <a:pt x="99132" y="227874"/>
                  <a:pt x="99050" y="189236"/>
                  <a:pt x="99327" y="150598"/>
                </a:cubicBezTo>
                <a:cubicBezTo>
                  <a:pt x="99864" y="77817"/>
                  <a:pt x="148095" y="18475"/>
                  <a:pt x="218886" y="3049"/>
                </a:cubicBezTo>
                <a:cubicBezTo>
                  <a:pt x="229255" y="785"/>
                  <a:pt x="239754" y="149"/>
                  <a:pt x="250334" y="166"/>
                </a:cubicBezTo>
                <a:cubicBezTo>
                  <a:pt x="280057" y="198"/>
                  <a:pt x="309780" y="426"/>
                  <a:pt x="339503" y="3"/>
                </a:cubicBezTo>
                <a:cubicBezTo>
                  <a:pt x="346746" y="-95"/>
                  <a:pt x="348114" y="2283"/>
                  <a:pt x="348048" y="8962"/>
                </a:cubicBezTo>
                <a:cubicBezTo>
                  <a:pt x="347723" y="44538"/>
                  <a:pt x="347707" y="80130"/>
                  <a:pt x="348065" y="115706"/>
                </a:cubicBezTo>
                <a:cubicBezTo>
                  <a:pt x="348130" y="122792"/>
                  <a:pt x="346697" y="125545"/>
                  <a:pt x="338998" y="125154"/>
                </a:cubicBezTo>
                <a:cubicBezTo>
                  <a:pt x="325976" y="124470"/>
                  <a:pt x="312889" y="124844"/>
                  <a:pt x="299834" y="124991"/>
                </a:cubicBezTo>
                <a:cubicBezTo>
                  <a:pt x="269379" y="125333"/>
                  <a:pt x="248869" y="146021"/>
                  <a:pt x="248755" y="176628"/>
                </a:cubicBezTo>
                <a:cubicBezTo>
                  <a:pt x="248641" y="206649"/>
                  <a:pt x="248918" y="236671"/>
                  <a:pt x="248576" y="266692"/>
                </a:cubicBezTo>
                <a:cubicBezTo>
                  <a:pt x="248511" y="273012"/>
                  <a:pt x="250285" y="274527"/>
                  <a:pt x="256455" y="274495"/>
                </a:cubicBezTo>
                <a:cubicBezTo>
                  <a:pt x="300062" y="274218"/>
                  <a:pt x="343686" y="274348"/>
                  <a:pt x="387294" y="274348"/>
                </a:cubicBezTo>
                <a:cubicBezTo>
                  <a:pt x="392323" y="274315"/>
                  <a:pt x="395758" y="279381"/>
                  <a:pt x="393902" y="28405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20"/>
          <p:cNvSpPr/>
          <p:nvPr/>
        </p:nvSpPr>
        <p:spPr>
          <a:xfrm>
            <a:off x="2324700" y="3161618"/>
            <a:ext cx="205340" cy="407340"/>
          </a:xfrm>
          <a:custGeom>
            <a:avLst/>
            <a:gdLst/>
            <a:ahLst/>
            <a:cxnLst/>
            <a:rect l="l" t="t" r="r" b="b"/>
            <a:pathLst>
              <a:path w="410681" h="814680" extrusionOk="0">
                <a:moveTo>
                  <a:pt x="408064" y="281042"/>
                </a:moveTo>
                <a:cubicBezTo>
                  <a:pt x="405216" y="276856"/>
                  <a:pt x="400512" y="274347"/>
                  <a:pt x="395449" y="274347"/>
                </a:cubicBezTo>
                <a:cubicBezTo>
                  <a:pt x="384901" y="274347"/>
                  <a:pt x="374337" y="274347"/>
                  <a:pt x="363789" y="274331"/>
                </a:cubicBezTo>
                <a:cubicBezTo>
                  <a:pt x="331365" y="274314"/>
                  <a:pt x="297865" y="274282"/>
                  <a:pt x="264871" y="274494"/>
                </a:cubicBezTo>
                <a:cubicBezTo>
                  <a:pt x="265082" y="256184"/>
                  <a:pt x="265050" y="237598"/>
                  <a:pt x="265033" y="219615"/>
                </a:cubicBezTo>
                <a:cubicBezTo>
                  <a:pt x="265017" y="208017"/>
                  <a:pt x="265001" y="196403"/>
                  <a:pt x="265050" y="184804"/>
                </a:cubicBezTo>
                <a:cubicBezTo>
                  <a:pt x="265147" y="158660"/>
                  <a:pt x="282043" y="141589"/>
                  <a:pt x="308088" y="141279"/>
                </a:cubicBezTo>
                <a:cubicBezTo>
                  <a:pt x="310383" y="141247"/>
                  <a:pt x="312678" y="141214"/>
                  <a:pt x="314957" y="141182"/>
                </a:cubicBezTo>
                <a:cubicBezTo>
                  <a:pt x="325423" y="141035"/>
                  <a:pt x="336248" y="140872"/>
                  <a:pt x="346731" y="141426"/>
                </a:cubicBezTo>
                <a:cubicBezTo>
                  <a:pt x="350474" y="141621"/>
                  <a:pt x="355911" y="141426"/>
                  <a:pt x="359932" y="137565"/>
                </a:cubicBezTo>
                <a:cubicBezTo>
                  <a:pt x="363903" y="133754"/>
                  <a:pt x="364392" y="128443"/>
                  <a:pt x="364343" y="123768"/>
                </a:cubicBezTo>
                <a:cubicBezTo>
                  <a:pt x="364001" y="89561"/>
                  <a:pt x="364001" y="53692"/>
                  <a:pt x="364343" y="17171"/>
                </a:cubicBezTo>
                <a:cubicBezTo>
                  <a:pt x="364375" y="12773"/>
                  <a:pt x="363920" y="7772"/>
                  <a:pt x="360208" y="4091"/>
                </a:cubicBezTo>
                <a:cubicBezTo>
                  <a:pt x="356416" y="311"/>
                  <a:pt x="351158" y="-31"/>
                  <a:pt x="347544" y="2"/>
                </a:cubicBezTo>
                <a:cubicBezTo>
                  <a:pt x="324463" y="344"/>
                  <a:pt x="300958" y="279"/>
                  <a:pt x="278234" y="214"/>
                </a:cubicBezTo>
                <a:cubicBezTo>
                  <a:pt x="271658" y="197"/>
                  <a:pt x="265082" y="181"/>
                  <a:pt x="258506" y="165"/>
                </a:cubicBezTo>
                <a:cubicBezTo>
                  <a:pt x="245565" y="83"/>
                  <a:pt x="235018" y="1126"/>
                  <a:pt x="225316" y="3244"/>
                </a:cubicBezTo>
                <a:cubicBezTo>
                  <a:pt x="150537" y="19533"/>
                  <a:pt x="99914" y="82002"/>
                  <a:pt x="99344" y="158693"/>
                </a:cubicBezTo>
                <a:cubicBezTo>
                  <a:pt x="99100" y="193324"/>
                  <a:pt x="99116" y="230121"/>
                  <a:pt x="99425" y="274494"/>
                </a:cubicBezTo>
                <a:cubicBezTo>
                  <a:pt x="84759" y="274314"/>
                  <a:pt x="69881" y="274314"/>
                  <a:pt x="55492" y="274331"/>
                </a:cubicBezTo>
                <a:cubicBezTo>
                  <a:pt x="42454" y="274331"/>
                  <a:pt x="28960" y="274347"/>
                  <a:pt x="15726" y="274217"/>
                </a:cubicBezTo>
                <a:cubicBezTo>
                  <a:pt x="12389" y="274168"/>
                  <a:pt x="7587" y="274542"/>
                  <a:pt x="4006" y="278110"/>
                </a:cubicBezTo>
                <a:cubicBezTo>
                  <a:pt x="474" y="281628"/>
                  <a:pt x="51" y="286271"/>
                  <a:pt x="67" y="289920"/>
                </a:cubicBezTo>
                <a:cubicBezTo>
                  <a:pt x="344" y="333933"/>
                  <a:pt x="327" y="367848"/>
                  <a:pt x="2" y="399856"/>
                </a:cubicBezTo>
                <a:cubicBezTo>
                  <a:pt x="-31" y="403212"/>
                  <a:pt x="344" y="408099"/>
                  <a:pt x="3941" y="411699"/>
                </a:cubicBezTo>
                <a:cubicBezTo>
                  <a:pt x="7913" y="415673"/>
                  <a:pt x="13398" y="415624"/>
                  <a:pt x="16361" y="415576"/>
                </a:cubicBezTo>
                <a:cubicBezTo>
                  <a:pt x="27690" y="415462"/>
                  <a:pt x="39247" y="415494"/>
                  <a:pt x="50430" y="415510"/>
                </a:cubicBezTo>
                <a:cubicBezTo>
                  <a:pt x="65780" y="415543"/>
                  <a:pt x="81634" y="415576"/>
                  <a:pt x="97277" y="415250"/>
                </a:cubicBezTo>
                <a:cubicBezTo>
                  <a:pt x="98221" y="415234"/>
                  <a:pt x="98921" y="415250"/>
                  <a:pt x="99442" y="415282"/>
                </a:cubicBezTo>
                <a:cubicBezTo>
                  <a:pt x="99474" y="415787"/>
                  <a:pt x="99507" y="416455"/>
                  <a:pt x="99507" y="417351"/>
                </a:cubicBezTo>
                <a:cubicBezTo>
                  <a:pt x="99328" y="489431"/>
                  <a:pt x="99295" y="562701"/>
                  <a:pt x="99262" y="633560"/>
                </a:cubicBezTo>
                <a:cubicBezTo>
                  <a:pt x="99246" y="688259"/>
                  <a:pt x="99214" y="742942"/>
                  <a:pt x="99132" y="797642"/>
                </a:cubicBezTo>
                <a:cubicBezTo>
                  <a:pt x="99132" y="801682"/>
                  <a:pt x="99588" y="806780"/>
                  <a:pt x="103316" y="810478"/>
                </a:cubicBezTo>
                <a:cubicBezTo>
                  <a:pt x="107027" y="814176"/>
                  <a:pt x="112057" y="814599"/>
                  <a:pt x="116012" y="814599"/>
                </a:cubicBezTo>
                <a:cubicBezTo>
                  <a:pt x="154378" y="814322"/>
                  <a:pt x="199907" y="814127"/>
                  <a:pt x="246689" y="814681"/>
                </a:cubicBezTo>
                <a:cubicBezTo>
                  <a:pt x="246900" y="814681"/>
                  <a:pt x="247112" y="814681"/>
                  <a:pt x="247323" y="814681"/>
                </a:cubicBezTo>
                <a:cubicBezTo>
                  <a:pt x="251653" y="814681"/>
                  <a:pt x="256911" y="814094"/>
                  <a:pt x="260736" y="810315"/>
                </a:cubicBezTo>
                <a:cubicBezTo>
                  <a:pt x="264675" y="806406"/>
                  <a:pt x="265212" y="801079"/>
                  <a:pt x="265196" y="795899"/>
                </a:cubicBezTo>
                <a:cubicBezTo>
                  <a:pt x="265066" y="737583"/>
                  <a:pt x="265050" y="678274"/>
                  <a:pt x="265017" y="620935"/>
                </a:cubicBezTo>
                <a:cubicBezTo>
                  <a:pt x="264985" y="554182"/>
                  <a:pt x="264952" y="485164"/>
                  <a:pt x="264773" y="417286"/>
                </a:cubicBezTo>
                <a:cubicBezTo>
                  <a:pt x="264773" y="416423"/>
                  <a:pt x="264805" y="415771"/>
                  <a:pt x="264838" y="415282"/>
                </a:cubicBezTo>
                <a:cubicBezTo>
                  <a:pt x="265359" y="415250"/>
                  <a:pt x="266059" y="415234"/>
                  <a:pt x="267019" y="415250"/>
                </a:cubicBezTo>
                <a:cubicBezTo>
                  <a:pt x="283085" y="415543"/>
                  <a:pt x="299395" y="415527"/>
                  <a:pt x="315152" y="415494"/>
                </a:cubicBezTo>
                <a:cubicBezTo>
                  <a:pt x="326449" y="415478"/>
                  <a:pt x="338136" y="415462"/>
                  <a:pt x="349612" y="415559"/>
                </a:cubicBezTo>
                <a:cubicBezTo>
                  <a:pt x="349693" y="415559"/>
                  <a:pt x="349774" y="415559"/>
                  <a:pt x="349856" y="415559"/>
                </a:cubicBezTo>
                <a:cubicBezTo>
                  <a:pt x="358255" y="415559"/>
                  <a:pt x="363659" y="411780"/>
                  <a:pt x="366410" y="404010"/>
                </a:cubicBezTo>
                <a:cubicBezTo>
                  <a:pt x="368689" y="397543"/>
                  <a:pt x="371375" y="390979"/>
                  <a:pt x="373947" y="384626"/>
                </a:cubicBezTo>
                <a:cubicBezTo>
                  <a:pt x="375054" y="381889"/>
                  <a:pt x="376177" y="379169"/>
                  <a:pt x="377267" y="376432"/>
                </a:cubicBezTo>
                <a:lnTo>
                  <a:pt x="409595" y="295214"/>
                </a:lnTo>
                <a:cubicBezTo>
                  <a:pt x="411466" y="290539"/>
                  <a:pt x="410897" y="285228"/>
                  <a:pt x="408064" y="281042"/>
                </a:cubicBezTo>
                <a:close/>
                <a:moveTo>
                  <a:pt x="362145" y="370438"/>
                </a:moveTo>
                <a:cubicBezTo>
                  <a:pt x="361071" y="373126"/>
                  <a:pt x="359980" y="375813"/>
                  <a:pt x="358874" y="378501"/>
                </a:cubicBezTo>
                <a:cubicBezTo>
                  <a:pt x="356220" y="385017"/>
                  <a:pt x="353469" y="391777"/>
                  <a:pt x="351044" y="398602"/>
                </a:cubicBezTo>
                <a:cubicBezTo>
                  <a:pt x="350946" y="398879"/>
                  <a:pt x="350865" y="399091"/>
                  <a:pt x="350784" y="399254"/>
                </a:cubicBezTo>
                <a:cubicBezTo>
                  <a:pt x="350539" y="399270"/>
                  <a:pt x="350214" y="399303"/>
                  <a:pt x="349726" y="399286"/>
                </a:cubicBezTo>
                <a:cubicBezTo>
                  <a:pt x="338169" y="399189"/>
                  <a:pt x="326449" y="399205"/>
                  <a:pt x="315103" y="399221"/>
                </a:cubicBezTo>
                <a:cubicBezTo>
                  <a:pt x="299428" y="399254"/>
                  <a:pt x="283215" y="399270"/>
                  <a:pt x="267296" y="398977"/>
                </a:cubicBezTo>
                <a:cubicBezTo>
                  <a:pt x="262201" y="398879"/>
                  <a:pt x="256927" y="399335"/>
                  <a:pt x="252988" y="403212"/>
                </a:cubicBezTo>
                <a:cubicBezTo>
                  <a:pt x="248967" y="407187"/>
                  <a:pt x="248463" y="412839"/>
                  <a:pt x="248463" y="417335"/>
                </a:cubicBezTo>
                <a:cubicBezTo>
                  <a:pt x="248642" y="485213"/>
                  <a:pt x="248674" y="554214"/>
                  <a:pt x="248707" y="620952"/>
                </a:cubicBezTo>
                <a:cubicBezTo>
                  <a:pt x="248739" y="678306"/>
                  <a:pt x="248756" y="737616"/>
                  <a:pt x="248886" y="795948"/>
                </a:cubicBezTo>
                <a:cubicBezTo>
                  <a:pt x="248886" y="797023"/>
                  <a:pt x="248853" y="797789"/>
                  <a:pt x="248821" y="798343"/>
                </a:cubicBezTo>
                <a:cubicBezTo>
                  <a:pt x="248349" y="798375"/>
                  <a:pt x="247714" y="798408"/>
                  <a:pt x="246868" y="798391"/>
                </a:cubicBezTo>
                <a:cubicBezTo>
                  <a:pt x="225088" y="798131"/>
                  <a:pt x="203602" y="798033"/>
                  <a:pt x="182962" y="798033"/>
                </a:cubicBezTo>
                <a:cubicBezTo>
                  <a:pt x="159148" y="798033"/>
                  <a:pt x="136473" y="798163"/>
                  <a:pt x="115882" y="798310"/>
                </a:cubicBezTo>
                <a:cubicBezTo>
                  <a:pt x="115703" y="798310"/>
                  <a:pt x="115540" y="798310"/>
                  <a:pt x="115394" y="798310"/>
                </a:cubicBezTo>
                <a:cubicBezTo>
                  <a:pt x="115394" y="798114"/>
                  <a:pt x="115394" y="797903"/>
                  <a:pt x="115394" y="797675"/>
                </a:cubicBezTo>
                <a:cubicBezTo>
                  <a:pt x="115491" y="742975"/>
                  <a:pt x="115508" y="688275"/>
                  <a:pt x="115524" y="633576"/>
                </a:cubicBezTo>
                <a:cubicBezTo>
                  <a:pt x="115556" y="562717"/>
                  <a:pt x="115589" y="489464"/>
                  <a:pt x="115768" y="417400"/>
                </a:cubicBezTo>
                <a:cubicBezTo>
                  <a:pt x="115784" y="412611"/>
                  <a:pt x="115247" y="407170"/>
                  <a:pt x="111243" y="403212"/>
                </a:cubicBezTo>
                <a:cubicBezTo>
                  <a:pt x="107255" y="399303"/>
                  <a:pt x="101786" y="398879"/>
                  <a:pt x="96935" y="398960"/>
                </a:cubicBezTo>
                <a:cubicBezTo>
                  <a:pt x="81471" y="399270"/>
                  <a:pt x="65698" y="399237"/>
                  <a:pt x="50446" y="399205"/>
                </a:cubicBezTo>
                <a:cubicBezTo>
                  <a:pt x="39247" y="399189"/>
                  <a:pt x="27674" y="399156"/>
                  <a:pt x="16279" y="399270"/>
                </a:cubicBezTo>
                <a:cubicBezTo>
                  <a:pt x="16589" y="367555"/>
                  <a:pt x="16605" y="333933"/>
                  <a:pt x="16328" y="290490"/>
                </a:cubicBezTo>
                <a:cubicBezTo>
                  <a:pt x="29399" y="290620"/>
                  <a:pt x="42649" y="290604"/>
                  <a:pt x="55476" y="290604"/>
                </a:cubicBezTo>
                <a:cubicBezTo>
                  <a:pt x="69979" y="290587"/>
                  <a:pt x="84954" y="290587"/>
                  <a:pt x="99669" y="290767"/>
                </a:cubicBezTo>
                <a:cubicBezTo>
                  <a:pt x="103397" y="290816"/>
                  <a:pt x="108117" y="290408"/>
                  <a:pt x="111699" y="286841"/>
                </a:cubicBezTo>
                <a:cubicBezTo>
                  <a:pt x="115263" y="283306"/>
                  <a:pt x="115703" y="278664"/>
                  <a:pt x="115687" y="274591"/>
                </a:cubicBezTo>
                <a:cubicBezTo>
                  <a:pt x="115377" y="230203"/>
                  <a:pt x="115345" y="193405"/>
                  <a:pt x="115605" y="158790"/>
                </a:cubicBezTo>
                <a:cubicBezTo>
                  <a:pt x="116110" y="89903"/>
                  <a:pt x="161573" y="33770"/>
                  <a:pt x="228751" y="19142"/>
                </a:cubicBezTo>
                <a:cubicBezTo>
                  <a:pt x="237199" y="17301"/>
                  <a:pt x="246558" y="16438"/>
                  <a:pt x="258164" y="16438"/>
                </a:cubicBezTo>
                <a:cubicBezTo>
                  <a:pt x="258262" y="16438"/>
                  <a:pt x="258360" y="16438"/>
                  <a:pt x="258457" y="16438"/>
                </a:cubicBezTo>
                <a:cubicBezTo>
                  <a:pt x="265033" y="16454"/>
                  <a:pt x="271593" y="16470"/>
                  <a:pt x="278153" y="16487"/>
                </a:cubicBezTo>
                <a:cubicBezTo>
                  <a:pt x="300958" y="16552"/>
                  <a:pt x="324528" y="16617"/>
                  <a:pt x="347756" y="16275"/>
                </a:cubicBezTo>
                <a:cubicBezTo>
                  <a:pt x="347854" y="16275"/>
                  <a:pt x="347951" y="16275"/>
                  <a:pt x="348049" y="16275"/>
                </a:cubicBezTo>
                <a:cubicBezTo>
                  <a:pt x="348049" y="16503"/>
                  <a:pt x="348049" y="16747"/>
                  <a:pt x="348049" y="17024"/>
                </a:cubicBezTo>
                <a:cubicBezTo>
                  <a:pt x="347723" y="53643"/>
                  <a:pt x="347723" y="89610"/>
                  <a:pt x="348049" y="123915"/>
                </a:cubicBezTo>
                <a:cubicBezTo>
                  <a:pt x="348049" y="124404"/>
                  <a:pt x="348049" y="124811"/>
                  <a:pt x="348033" y="125169"/>
                </a:cubicBezTo>
                <a:cubicBezTo>
                  <a:pt x="347886" y="125169"/>
                  <a:pt x="347723" y="125153"/>
                  <a:pt x="347544" y="125153"/>
                </a:cubicBezTo>
                <a:cubicBezTo>
                  <a:pt x="336525" y="124583"/>
                  <a:pt x="325439" y="124746"/>
                  <a:pt x="314696" y="124892"/>
                </a:cubicBezTo>
                <a:cubicBezTo>
                  <a:pt x="312417" y="124925"/>
                  <a:pt x="310139" y="124957"/>
                  <a:pt x="307860" y="124990"/>
                </a:cubicBezTo>
                <a:cubicBezTo>
                  <a:pt x="273172" y="125381"/>
                  <a:pt x="248870" y="149945"/>
                  <a:pt x="248723" y="184739"/>
                </a:cubicBezTo>
                <a:cubicBezTo>
                  <a:pt x="248674" y="196370"/>
                  <a:pt x="248691" y="208001"/>
                  <a:pt x="248707" y="219631"/>
                </a:cubicBezTo>
                <a:cubicBezTo>
                  <a:pt x="248723" y="237696"/>
                  <a:pt x="248756" y="256380"/>
                  <a:pt x="248544" y="274738"/>
                </a:cubicBezTo>
                <a:cubicBezTo>
                  <a:pt x="248495" y="278485"/>
                  <a:pt x="248902" y="283225"/>
                  <a:pt x="252451" y="286808"/>
                </a:cubicBezTo>
                <a:cubicBezTo>
                  <a:pt x="255999" y="290376"/>
                  <a:pt x="260850" y="290799"/>
                  <a:pt x="264610" y="290783"/>
                </a:cubicBezTo>
                <a:cubicBezTo>
                  <a:pt x="297637" y="290571"/>
                  <a:pt x="331234" y="290604"/>
                  <a:pt x="363724" y="290620"/>
                </a:cubicBezTo>
                <a:cubicBezTo>
                  <a:pt x="373768" y="290620"/>
                  <a:pt x="383827" y="290636"/>
                  <a:pt x="393870" y="290636"/>
                </a:cubicBezTo>
                <a:lnTo>
                  <a:pt x="362145" y="370438"/>
                </a:lnTo>
                <a:close/>
              </a:path>
            </a:pathLst>
          </a:custGeom>
          <a:solidFill>
            <a:srgbClr val="1C1D3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20"/>
          <p:cNvSpPr/>
          <p:nvPr/>
        </p:nvSpPr>
        <p:spPr>
          <a:xfrm>
            <a:off x="5017114" y="3146130"/>
            <a:ext cx="294094" cy="294077"/>
          </a:xfrm>
          <a:custGeom>
            <a:avLst/>
            <a:gdLst/>
            <a:ahLst/>
            <a:cxnLst/>
            <a:rect l="l" t="t" r="r" b="b"/>
            <a:pathLst>
              <a:path w="588189" h="588153" extrusionOk="0">
                <a:moveTo>
                  <a:pt x="588189" y="87245"/>
                </a:moveTo>
                <a:lnTo>
                  <a:pt x="588189" y="500909"/>
                </a:lnTo>
                <a:cubicBezTo>
                  <a:pt x="588045" y="549039"/>
                  <a:pt x="549063" y="588045"/>
                  <a:pt x="500945" y="588153"/>
                </a:cubicBezTo>
                <a:lnTo>
                  <a:pt x="87245" y="588153"/>
                </a:lnTo>
                <a:cubicBezTo>
                  <a:pt x="39126" y="588045"/>
                  <a:pt x="144" y="549039"/>
                  <a:pt x="0" y="500909"/>
                </a:cubicBezTo>
                <a:lnTo>
                  <a:pt x="0" y="87245"/>
                </a:lnTo>
                <a:cubicBezTo>
                  <a:pt x="144" y="39090"/>
                  <a:pt x="39126" y="120"/>
                  <a:pt x="87245" y="0"/>
                </a:cubicBezTo>
                <a:lnTo>
                  <a:pt x="500933" y="0"/>
                </a:lnTo>
                <a:cubicBezTo>
                  <a:pt x="549063" y="120"/>
                  <a:pt x="588045" y="39090"/>
                  <a:pt x="588189" y="8724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20"/>
          <p:cNvSpPr/>
          <p:nvPr/>
        </p:nvSpPr>
        <p:spPr>
          <a:xfrm>
            <a:off x="2277314" y="3785629"/>
            <a:ext cx="300091" cy="300079"/>
          </a:xfrm>
          <a:custGeom>
            <a:avLst/>
            <a:gdLst/>
            <a:ahLst/>
            <a:cxnLst/>
            <a:rect l="l" t="t" r="r" b="b"/>
            <a:pathLst>
              <a:path w="600182" h="600158" extrusionOk="0">
                <a:moveTo>
                  <a:pt x="506948" y="0"/>
                </a:moveTo>
                <a:lnTo>
                  <a:pt x="93235" y="0"/>
                </a:lnTo>
                <a:cubicBezTo>
                  <a:pt x="41984" y="120"/>
                  <a:pt x="156" y="41947"/>
                  <a:pt x="0" y="93247"/>
                </a:cubicBezTo>
                <a:lnTo>
                  <a:pt x="0" y="506924"/>
                </a:lnTo>
                <a:cubicBezTo>
                  <a:pt x="156" y="558211"/>
                  <a:pt x="41984" y="600039"/>
                  <a:pt x="93247" y="600159"/>
                </a:cubicBezTo>
                <a:lnTo>
                  <a:pt x="506948" y="600159"/>
                </a:lnTo>
                <a:cubicBezTo>
                  <a:pt x="558211" y="600039"/>
                  <a:pt x="600027" y="558211"/>
                  <a:pt x="600183" y="506912"/>
                </a:cubicBezTo>
                <a:lnTo>
                  <a:pt x="600183" y="93247"/>
                </a:lnTo>
                <a:cubicBezTo>
                  <a:pt x="600183" y="93247"/>
                  <a:pt x="600183" y="93235"/>
                  <a:pt x="600183" y="93223"/>
                </a:cubicBezTo>
                <a:cubicBezTo>
                  <a:pt x="600039" y="41947"/>
                  <a:pt x="558211" y="120"/>
                  <a:pt x="506948" y="0"/>
                </a:cubicBezTo>
                <a:close/>
                <a:moveTo>
                  <a:pt x="588189" y="506900"/>
                </a:moveTo>
                <a:cubicBezTo>
                  <a:pt x="588057" y="551596"/>
                  <a:pt x="551596" y="588057"/>
                  <a:pt x="506948" y="588165"/>
                </a:cubicBezTo>
                <a:lnTo>
                  <a:pt x="93271" y="588165"/>
                </a:lnTo>
                <a:cubicBezTo>
                  <a:pt x="48599" y="588057"/>
                  <a:pt x="12150" y="551596"/>
                  <a:pt x="12006" y="506924"/>
                </a:cubicBezTo>
                <a:lnTo>
                  <a:pt x="12006" y="93271"/>
                </a:lnTo>
                <a:cubicBezTo>
                  <a:pt x="12138" y="48563"/>
                  <a:pt x="48587" y="12114"/>
                  <a:pt x="93247" y="12006"/>
                </a:cubicBezTo>
                <a:lnTo>
                  <a:pt x="506924" y="12006"/>
                </a:lnTo>
                <a:cubicBezTo>
                  <a:pt x="551596" y="12114"/>
                  <a:pt x="588045" y="48563"/>
                  <a:pt x="588189" y="93271"/>
                </a:cubicBezTo>
                <a:lnTo>
                  <a:pt x="588189" y="506900"/>
                </a:lnTo>
                <a:close/>
                <a:moveTo>
                  <a:pt x="300115" y="147020"/>
                </a:moveTo>
                <a:cubicBezTo>
                  <a:pt x="215716" y="147020"/>
                  <a:pt x="147056" y="215680"/>
                  <a:pt x="147056" y="300079"/>
                </a:cubicBezTo>
                <a:cubicBezTo>
                  <a:pt x="147056" y="384479"/>
                  <a:pt x="215716" y="453139"/>
                  <a:pt x="300115" y="453139"/>
                </a:cubicBezTo>
                <a:cubicBezTo>
                  <a:pt x="384491" y="453139"/>
                  <a:pt x="453139" y="384479"/>
                  <a:pt x="453139" y="300079"/>
                </a:cubicBezTo>
                <a:cubicBezTo>
                  <a:pt x="453139" y="215692"/>
                  <a:pt x="384491" y="147020"/>
                  <a:pt x="300115" y="147020"/>
                </a:cubicBezTo>
                <a:close/>
                <a:moveTo>
                  <a:pt x="300115" y="441133"/>
                </a:moveTo>
                <a:cubicBezTo>
                  <a:pt x="222343" y="441133"/>
                  <a:pt x="159062" y="377852"/>
                  <a:pt x="159062" y="300079"/>
                </a:cubicBezTo>
                <a:cubicBezTo>
                  <a:pt x="159062" y="222307"/>
                  <a:pt x="222343" y="159026"/>
                  <a:pt x="300115" y="159026"/>
                </a:cubicBezTo>
                <a:cubicBezTo>
                  <a:pt x="377876" y="159026"/>
                  <a:pt x="441133" y="222307"/>
                  <a:pt x="441133" y="300079"/>
                </a:cubicBezTo>
                <a:cubicBezTo>
                  <a:pt x="441133" y="377864"/>
                  <a:pt x="377876" y="441133"/>
                  <a:pt x="300115" y="441133"/>
                </a:cubicBezTo>
                <a:close/>
                <a:moveTo>
                  <a:pt x="459394" y="98014"/>
                </a:moveTo>
                <a:cubicBezTo>
                  <a:pt x="435815" y="98014"/>
                  <a:pt x="416630" y="117198"/>
                  <a:pt x="416630" y="140777"/>
                </a:cubicBezTo>
                <a:cubicBezTo>
                  <a:pt x="416630" y="164356"/>
                  <a:pt x="435815" y="183541"/>
                  <a:pt x="459394" y="183541"/>
                </a:cubicBezTo>
                <a:cubicBezTo>
                  <a:pt x="482973" y="183541"/>
                  <a:pt x="502157" y="164356"/>
                  <a:pt x="502157" y="140777"/>
                </a:cubicBezTo>
                <a:cubicBezTo>
                  <a:pt x="502157" y="117198"/>
                  <a:pt x="482973" y="98014"/>
                  <a:pt x="459394" y="98014"/>
                </a:cubicBezTo>
                <a:close/>
                <a:moveTo>
                  <a:pt x="459394" y="171536"/>
                </a:moveTo>
                <a:cubicBezTo>
                  <a:pt x="442430" y="171536"/>
                  <a:pt x="428635" y="157741"/>
                  <a:pt x="428635" y="140777"/>
                </a:cubicBezTo>
                <a:cubicBezTo>
                  <a:pt x="428635" y="123814"/>
                  <a:pt x="442430" y="110019"/>
                  <a:pt x="459394" y="110019"/>
                </a:cubicBezTo>
                <a:cubicBezTo>
                  <a:pt x="476357" y="110019"/>
                  <a:pt x="490152" y="123814"/>
                  <a:pt x="490152" y="140777"/>
                </a:cubicBezTo>
                <a:cubicBezTo>
                  <a:pt x="490152" y="157741"/>
                  <a:pt x="476357" y="171536"/>
                  <a:pt x="459394" y="171536"/>
                </a:cubicBezTo>
                <a:close/>
              </a:path>
            </a:pathLst>
          </a:custGeom>
          <a:solidFill>
            <a:srgbClr val="1C1D3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20"/>
          <p:cNvSpPr/>
          <p:nvPr/>
        </p:nvSpPr>
        <p:spPr>
          <a:xfrm>
            <a:off x="2247471" y="2067635"/>
            <a:ext cx="359794" cy="359794"/>
          </a:xfrm>
          <a:custGeom>
            <a:avLst/>
            <a:gdLst/>
            <a:ahLst/>
            <a:cxnLst/>
            <a:rect l="l" t="t" r="r" b="b"/>
            <a:pathLst>
              <a:path w="719588" h="719588" extrusionOk="0">
                <a:moveTo>
                  <a:pt x="719589" y="353643"/>
                </a:moveTo>
                <a:cubicBezTo>
                  <a:pt x="719589" y="353283"/>
                  <a:pt x="719531" y="352923"/>
                  <a:pt x="719488" y="352578"/>
                </a:cubicBezTo>
                <a:cubicBezTo>
                  <a:pt x="717704" y="261257"/>
                  <a:pt x="681670" y="174857"/>
                  <a:pt x="617964" y="109223"/>
                </a:cubicBezTo>
                <a:cubicBezTo>
                  <a:pt x="584795" y="75060"/>
                  <a:pt x="545912" y="48193"/>
                  <a:pt x="502381" y="29385"/>
                </a:cubicBezTo>
                <a:cubicBezTo>
                  <a:pt x="499561" y="28162"/>
                  <a:pt x="496740" y="26982"/>
                  <a:pt x="493891" y="25845"/>
                </a:cubicBezTo>
                <a:cubicBezTo>
                  <a:pt x="451339" y="8721"/>
                  <a:pt x="406326" y="43"/>
                  <a:pt x="359874" y="14"/>
                </a:cubicBezTo>
                <a:cubicBezTo>
                  <a:pt x="359845" y="14"/>
                  <a:pt x="359830" y="0"/>
                  <a:pt x="359802" y="0"/>
                </a:cubicBezTo>
                <a:cubicBezTo>
                  <a:pt x="359787" y="0"/>
                  <a:pt x="359759" y="0"/>
                  <a:pt x="359744" y="0"/>
                </a:cubicBezTo>
                <a:cubicBezTo>
                  <a:pt x="359744" y="0"/>
                  <a:pt x="359744" y="0"/>
                  <a:pt x="359744" y="0"/>
                </a:cubicBezTo>
                <a:cubicBezTo>
                  <a:pt x="359744" y="0"/>
                  <a:pt x="359730" y="0"/>
                  <a:pt x="359730" y="0"/>
                </a:cubicBezTo>
                <a:cubicBezTo>
                  <a:pt x="358363" y="0"/>
                  <a:pt x="357010" y="43"/>
                  <a:pt x="355643" y="58"/>
                </a:cubicBezTo>
                <a:cubicBezTo>
                  <a:pt x="353930" y="72"/>
                  <a:pt x="352218" y="86"/>
                  <a:pt x="350506" y="130"/>
                </a:cubicBezTo>
                <a:cubicBezTo>
                  <a:pt x="349642" y="158"/>
                  <a:pt x="348779" y="201"/>
                  <a:pt x="347901" y="230"/>
                </a:cubicBezTo>
                <a:cubicBezTo>
                  <a:pt x="345685" y="302"/>
                  <a:pt x="343469" y="374"/>
                  <a:pt x="341267" y="475"/>
                </a:cubicBezTo>
                <a:cubicBezTo>
                  <a:pt x="341094" y="489"/>
                  <a:pt x="340922" y="504"/>
                  <a:pt x="340749" y="504"/>
                </a:cubicBezTo>
                <a:cubicBezTo>
                  <a:pt x="297981" y="2720"/>
                  <a:pt x="256508" y="12390"/>
                  <a:pt x="217237" y="29356"/>
                </a:cubicBezTo>
                <a:cubicBezTo>
                  <a:pt x="173691" y="48179"/>
                  <a:pt x="134794" y="75046"/>
                  <a:pt x="101610" y="109223"/>
                </a:cubicBezTo>
                <a:cubicBezTo>
                  <a:pt x="37688" y="175087"/>
                  <a:pt x="1612" y="261847"/>
                  <a:pt x="58" y="353499"/>
                </a:cubicBezTo>
                <a:cubicBezTo>
                  <a:pt x="14" y="355585"/>
                  <a:pt x="0" y="357701"/>
                  <a:pt x="0" y="359802"/>
                </a:cubicBezTo>
                <a:cubicBezTo>
                  <a:pt x="0" y="453900"/>
                  <a:pt x="36091" y="542904"/>
                  <a:pt x="101625" y="610409"/>
                </a:cubicBezTo>
                <a:cubicBezTo>
                  <a:pt x="134809" y="644587"/>
                  <a:pt x="173706" y="671439"/>
                  <a:pt x="217237" y="690247"/>
                </a:cubicBezTo>
                <a:cubicBezTo>
                  <a:pt x="262307" y="709717"/>
                  <a:pt x="310270" y="719589"/>
                  <a:pt x="359859" y="719589"/>
                </a:cubicBezTo>
                <a:cubicBezTo>
                  <a:pt x="359859" y="719589"/>
                  <a:pt x="359859" y="719589"/>
                  <a:pt x="359859" y="719589"/>
                </a:cubicBezTo>
                <a:cubicBezTo>
                  <a:pt x="359859" y="719589"/>
                  <a:pt x="359859" y="719589"/>
                  <a:pt x="359859" y="719589"/>
                </a:cubicBezTo>
                <a:cubicBezTo>
                  <a:pt x="359859" y="719589"/>
                  <a:pt x="359859" y="719589"/>
                  <a:pt x="359859" y="719589"/>
                </a:cubicBezTo>
                <a:cubicBezTo>
                  <a:pt x="409362" y="719575"/>
                  <a:pt x="457311" y="709688"/>
                  <a:pt x="502367" y="690218"/>
                </a:cubicBezTo>
                <a:cubicBezTo>
                  <a:pt x="545898" y="671410"/>
                  <a:pt x="584780" y="644543"/>
                  <a:pt x="617950" y="610366"/>
                </a:cubicBezTo>
                <a:cubicBezTo>
                  <a:pt x="683469" y="542876"/>
                  <a:pt x="719546" y="453886"/>
                  <a:pt x="719546" y="359802"/>
                </a:cubicBezTo>
                <a:cubicBezTo>
                  <a:pt x="719546" y="357974"/>
                  <a:pt x="719531" y="356161"/>
                  <a:pt x="719488" y="354362"/>
                </a:cubicBezTo>
                <a:cubicBezTo>
                  <a:pt x="719546" y="354118"/>
                  <a:pt x="719589" y="353887"/>
                  <a:pt x="719589" y="353643"/>
                </a:cubicBezTo>
                <a:close/>
                <a:moveTo>
                  <a:pt x="520383" y="528931"/>
                </a:moveTo>
                <a:cubicBezTo>
                  <a:pt x="534112" y="477529"/>
                  <a:pt x="541393" y="419594"/>
                  <a:pt x="541480" y="360852"/>
                </a:cubicBezTo>
                <a:lnTo>
                  <a:pt x="705170" y="360852"/>
                </a:lnTo>
                <a:cubicBezTo>
                  <a:pt x="704911" y="448345"/>
                  <a:pt x="672158" y="531191"/>
                  <a:pt x="612698" y="595041"/>
                </a:cubicBezTo>
                <a:cubicBezTo>
                  <a:pt x="585500" y="568145"/>
                  <a:pt x="554503" y="545955"/>
                  <a:pt x="520383" y="528931"/>
                </a:cubicBezTo>
                <a:close/>
                <a:moveTo>
                  <a:pt x="296038" y="699371"/>
                </a:moveTo>
                <a:cubicBezTo>
                  <a:pt x="294470" y="699083"/>
                  <a:pt x="292915" y="698795"/>
                  <a:pt x="291347" y="698478"/>
                </a:cubicBezTo>
                <a:cubicBezTo>
                  <a:pt x="290109" y="698234"/>
                  <a:pt x="288886" y="697960"/>
                  <a:pt x="287663" y="697701"/>
                </a:cubicBezTo>
                <a:cubicBezTo>
                  <a:pt x="286123" y="697370"/>
                  <a:pt x="284569" y="697054"/>
                  <a:pt x="283029" y="696708"/>
                </a:cubicBezTo>
                <a:cubicBezTo>
                  <a:pt x="281806" y="696435"/>
                  <a:pt x="280583" y="696133"/>
                  <a:pt x="279360" y="695845"/>
                </a:cubicBezTo>
                <a:cubicBezTo>
                  <a:pt x="277820" y="695485"/>
                  <a:pt x="276295" y="695125"/>
                  <a:pt x="274755" y="694737"/>
                </a:cubicBezTo>
                <a:cubicBezTo>
                  <a:pt x="273546" y="694435"/>
                  <a:pt x="272337" y="694104"/>
                  <a:pt x="271128" y="693787"/>
                </a:cubicBezTo>
                <a:cubicBezTo>
                  <a:pt x="269603" y="693384"/>
                  <a:pt x="268078" y="692981"/>
                  <a:pt x="266552" y="692564"/>
                </a:cubicBezTo>
                <a:cubicBezTo>
                  <a:pt x="265343" y="692233"/>
                  <a:pt x="264149" y="691873"/>
                  <a:pt x="262940" y="691528"/>
                </a:cubicBezTo>
                <a:cubicBezTo>
                  <a:pt x="261429" y="691096"/>
                  <a:pt x="259918" y="690650"/>
                  <a:pt x="258407" y="690189"/>
                </a:cubicBezTo>
                <a:cubicBezTo>
                  <a:pt x="257213" y="689830"/>
                  <a:pt x="256019" y="689441"/>
                  <a:pt x="254824" y="689067"/>
                </a:cubicBezTo>
                <a:cubicBezTo>
                  <a:pt x="253328" y="688592"/>
                  <a:pt x="251831" y="688117"/>
                  <a:pt x="250334" y="687614"/>
                </a:cubicBezTo>
                <a:cubicBezTo>
                  <a:pt x="249154" y="687225"/>
                  <a:pt x="247974" y="686808"/>
                  <a:pt x="246794" y="686405"/>
                </a:cubicBezTo>
                <a:cubicBezTo>
                  <a:pt x="245312" y="685887"/>
                  <a:pt x="243816" y="685383"/>
                  <a:pt x="242348" y="684851"/>
                </a:cubicBezTo>
                <a:cubicBezTo>
                  <a:pt x="241168" y="684433"/>
                  <a:pt x="240002" y="683987"/>
                  <a:pt x="238836" y="683556"/>
                </a:cubicBezTo>
                <a:cubicBezTo>
                  <a:pt x="237369" y="683009"/>
                  <a:pt x="235901" y="682448"/>
                  <a:pt x="234433" y="681886"/>
                </a:cubicBezTo>
                <a:cubicBezTo>
                  <a:pt x="233267" y="681440"/>
                  <a:pt x="232116" y="680965"/>
                  <a:pt x="230951" y="680505"/>
                </a:cubicBezTo>
                <a:cubicBezTo>
                  <a:pt x="229497" y="679915"/>
                  <a:pt x="228044" y="679325"/>
                  <a:pt x="226590" y="678720"/>
                </a:cubicBezTo>
                <a:cubicBezTo>
                  <a:pt x="225439" y="678246"/>
                  <a:pt x="224288" y="677756"/>
                  <a:pt x="223151" y="677253"/>
                </a:cubicBezTo>
                <a:cubicBezTo>
                  <a:pt x="221712" y="676634"/>
                  <a:pt x="220273" y="676001"/>
                  <a:pt x="218834" y="675367"/>
                </a:cubicBezTo>
                <a:cubicBezTo>
                  <a:pt x="217697" y="674864"/>
                  <a:pt x="216560" y="674346"/>
                  <a:pt x="215423" y="673813"/>
                </a:cubicBezTo>
                <a:cubicBezTo>
                  <a:pt x="213999" y="673151"/>
                  <a:pt x="212574" y="672489"/>
                  <a:pt x="211149" y="671813"/>
                </a:cubicBezTo>
                <a:cubicBezTo>
                  <a:pt x="210027" y="671281"/>
                  <a:pt x="208905" y="670734"/>
                  <a:pt x="207782" y="670187"/>
                </a:cubicBezTo>
                <a:cubicBezTo>
                  <a:pt x="206372" y="669496"/>
                  <a:pt x="204962" y="668791"/>
                  <a:pt x="203566" y="668086"/>
                </a:cubicBezTo>
                <a:cubicBezTo>
                  <a:pt x="202458" y="667525"/>
                  <a:pt x="201335" y="666949"/>
                  <a:pt x="200227" y="666374"/>
                </a:cubicBezTo>
                <a:cubicBezTo>
                  <a:pt x="198831" y="665640"/>
                  <a:pt x="197450" y="664906"/>
                  <a:pt x="196068" y="664157"/>
                </a:cubicBezTo>
                <a:cubicBezTo>
                  <a:pt x="194960" y="663567"/>
                  <a:pt x="193867" y="662963"/>
                  <a:pt x="192773" y="662359"/>
                </a:cubicBezTo>
                <a:cubicBezTo>
                  <a:pt x="191406" y="661596"/>
                  <a:pt x="190039" y="660833"/>
                  <a:pt x="188672" y="660042"/>
                </a:cubicBezTo>
                <a:cubicBezTo>
                  <a:pt x="187578" y="659423"/>
                  <a:pt x="186484" y="658790"/>
                  <a:pt x="185405" y="658157"/>
                </a:cubicBezTo>
                <a:cubicBezTo>
                  <a:pt x="184052" y="657365"/>
                  <a:pt x="182714" y="656559"/>
                  <a:pt x="181376" y="655753"/>
                </a:cubicBezTo>
                <a:cubicBezTo>
                  <a:pt x="180297" y="655091"/>
                  <a:pt x="179217" y="654444"/>
                  <a:pt x="178138" y="653768"/>
                </a:cubicBezTo>
                <a:cubicBezTo>
                  <a:pt x="176814" y="652947"/>
                  <a:pt x="175490" y="652098"/>
                  <a:pt x="174166" y="651264"/>
                </a:cubicBezTo>
                <a:cubicBezTo>
                  <a:pt x="173101" y="650573"/>
                  <a:pt x="172037" y="649897"/>
                  <a:pt x="170972" y="649191"/>
                </a:cubicBezTo>
                <a:cubicBezTo>
                  <a:pt x="169662" y="648328"/>
                  <a:pt x="168367" y="647465"/>
                  <a:pt x="167072" y="646587"/>
                </a:cubicBezTo>
                <a:cubicBezTo>
                  <a:pt x="166007" y="645867"/>
                  <a:pt x="164956" y="645162"/>
                  <a:pt x="163906" y="644428"/>
                </a:cubicBezTo>
                <a:cubicBezTo>
                  <a:pt x="162625" y="643536"/>
                  <a:pt x="161359" y="642644"/>
                  <a:pt x="160078" y="641737"/>
                </a:cubicBezTo>
                <a:cubicBezTo>
                  <a:pt x="159028" y="640989"/>
                  <a:pt x="157977" y="640241"/>
                  <a:pt x="156941" y="639478"/>
                </a:cubicBezTo>
                <a:cubicBezTo>
                  <a:pt x="155689" y="638557"/>
                  <a:pt x="154437" y="637636"/>
                  <a:pt x="153185" y="636701"/>
                </a:cubicBezTo>
                <a:cubicBezTo>
                  <a:pt x="152149" y="635924"/>
                  <a:pt x="151113" y="635146"/>
                  <a:pt x="150077" y="634355"/>
                </a:cubicBezTo>
                <a:cubicBezTo>
                  <a:pt x="148839" y="633405"/>
                  <a:pt x="147631" y="632441"/>
                  <a:pt x="146407" y="631491"/>
                </a:cubicBezTo>
                <a:cubicBezTo>
                  <a:pt x="145386" y="630685"/>
                  <a:pt x="144350" y="629880"/>
                  <a:pt x="143342" y="629045"/>
                </a:cubicBezTo>
                <a:cubicBezTo>
                  <a:pt x="142133" y="628066"/>
                  <a:pt x="140953" y="627088"/>
                  <a:pt x="139759" y="626095"/>
                </a:cubicBezTo>
                <a:cubicBezTo>
                  <a:pt x="138737" y="625246"/>
                  <a:pt x="137730" y="624411"/>
                  <a:pt x="136723" y="623562"/>
                </a:cubicBezTo>
                <a:cubicBezTo>
                  <a:pt x="135543" y="622569"/>
                  <a:pt x="134391" y="621548"/>
                  <a:pt x="133226" y="620540"/>
                </a:cubicBezTo>
                <a:cubicBezTo>
                  <a:pt x="132218" y="619662"/>
                  <a:pt x="131211" y="618785"/>
                  <a:pt x="130218" y="617907"/>
                </a:cubicBezTo>
                <a:cubicBezTo>
                  <a:pt x="129081" y="616885"/>
                  <a:pt x="127945" y="615849"/>
                  <a:pt x="126808" y="614813"/>
                </a:cubicBezTo>
                <a:cubicBezTo>
                  <a:pt x="125815" y="613906"/>
                  <a:pt x="124807" y="612985"/>
                  <a:pt x="123829" y="612064"/>
                </a:cubicBezTo>
                <a:cubicBezTo>
                  <a:pt x="122721" y="611014"/>
                  <a:pt x="121613" y="609963"/>
                  <a:pt x="120519" y="608898"/>
                </a:cubicBezTo>
                <a:cubicBezTo>
                  <a:pt x="119526" y="607949"/>
                  <a:pt x="118548" y="606999"/>
                  <a:pt x="117569" y="606049"/>
                </a:cubicBezTo>
                <a:cubicBezTo>
                  <a:pt x="117353" y="605848"/>
                  <a:pt x="117152" y="605632"/>
                  <a:pt x="116950" y="605430"/>
                </a:cubicBezTo>
                <a:cubicBezTo>
                  <a:pt x="142436" y="580204"/>
                  <a:pt x="171418" y="559266"/>
                  <a:pt x="203278" y="543034"/>
                </a:cubicBezTo>
                <a:cubicBezTo>
                  <a:pt x="218373" y="593875"/>
                  <a:pt x="239628" y="636758"/>
                  <a:pt x="265013" y="667381"/>
                </a:cubicBezTo>
                <a:cubicBezTo>
                  <a:pt x="276194" y="680865"/>
                  <a:pt x="288066" y="691830"/>
                  <a:pt x="300413" y="700176"/>
                </a:cubicBezTo>
                <a:cubicBezTo>
                  <a:pt x="300197" y="700133"/>
                  <a:pt x="299967" y="700104"/>
                  <a:pt x="299751" y="700076"/>
                </a:cubicBezTo>
                <a:cubicBezTo>
                  <a:pt x="298499" y="699831"/>
                  <a:pt x="297261" y="699601"/>
                  <a:pt x="296038" y="699371"/>
                </a:cubicBezTo>
                <a:close/>
                <a:moveTo>
                  <a:pt x="106906" y="595069"/>
                </a:moveTo>
                <a:cubicBezTo>
                  <a:pt x="47431" y="531191"/>
                  <a:pt x="14664" y="448345"/>
                  <a:pt x="14405" y="360838"/>
                </a:cubicBezTo>
                <a:lnTo>
                  <a:pt x="178196" y="360838"/>
                </a:lnTo>
                <a:cubicBezTo>
                  <a:pt x="178282" y="419579"/>
                  <a:pt x="185563" y="477500"/>
                  <a:pt x="199292" y="528888"/>
                </a:cubicBezTo>
                <a:cubicBezTo>
                  <a:pt x="165129" y="545941"/>
                  <a:pt x="134104" y="568159"/>
                  <a:pt x="106906" y="595069"/>
                </a:cubicBezTo>
                <a:close/>
                <a:moveTo>
                  <a:pt x="106891" y="124577"/>
                </a:moveTo>
                <a:cubicBezTo>
                  <a:pt x="134104" y="151487"/>
                  <a:pt x="165129" y="173691"/>
                  <a:pt x="199277" y="190730"/>
                </a:cubicBezTo>
                <a:cubicBezTo>
                  <a:pt x="186528" y="238520"/>
                  <a:pt x="179318" y="292066"/>
                  <a:pt x="178325" y="346462"/>
                </a:cubicBezTo>
                <a:lnTo>
                  <a:pt x="14664" y="346462"/>
                </a:lnTo>
                <a:cubicBezTo>
                  <a:pt x="17801" y="263602"/>
                  <a:pt x="50337" y="185333"/>
                  <a:pt x="106891" y="124577"/>
                </a:cubicBezTo>
                <a:close/>
                <a:moveTo>
                  <a:pt x="123469" y="107913"/>
                </a:moveTo>
                <a:cubicBezTo>
                  <a:pt x="124347" y="107079"/>
                  <a:pt x="125239" y="106273"/>
                  <a:pt x="126131" y="105452"/>
                </a:cubicBezTo>
                <a:cubicBezTo>
                  <a:pt x="127283" y="104402"/>
                  <a:pt x="128434" y="103337"/>
                  <a:pt x="129585" y="102301"/>
                </a:cubicBezTo>
                <a:cubicBezTo>
                  <a:pt x="130492" y="101481"/>
                  <a:pt x="131427" y="100675"/>
                  <a:pt x="132348" y="99869"/>
                </a:cubicBezTo>
                <a:cubicBezTo>
                  <a:pt x="133499" y="98847"/>
                  <a:pt x="134665" y="97840"/>
                  <a:pt x="135830" y="96833"/>
                </a:cubicBezTo>
                <a:cubicBezTo>
                  <a:pt x="136766" y="96027"/>
                  <a:pt x="137716" y="95250"/>
                  <a:pt x="138665" y="94458"/>
                </a:cubicBezTo>
                <a:cubicBezTo>
                  <a:pt x="139845" y="93480"/>
                  <a:pt x="141025" y="92501"/>
                  <a:pt x="142205" y="91537"/>
                </a:cubicBezTo>
                <a:cubicBezTo>
                  <a:pt x="143155" y="90760"/>
                  <a:pt x="144119" y="89997"/>
                  <a:pt x="145083" y="89220"/>
                </a:cubicBezTo>
                <a:cubicBezTo>
                  <a:pt x="146278" y="88270"/>
                  <a:pt x="147487" y="87321"/>
                  <a:pt x="148695" y="86385"/>
                </a:cubicBezTo>
                <a:cubicBezTo>
                  <a:pt x="149660" y="85637"/>
                  <a:pt x="150638" y="84889"/>
                  <a:pt x="151617" y="84155"/>
                </a:cubicBezTo>
                <a:cubicBezTo>
                  <a:pt x="152840" y="83234"/>
                  <a:pt x="154063" y="82313"/>
                  <a:pt x="155301" y="81406"/>
                </a:cubicBezTo>
                <a:cubicBezTo>
                  <a:pt x="156279" y="80687"/>
                  <a:pt x="157272" y="79967"/>
                  <a:pt x="158265" y="79248"/>
                </a:cubicBezTo>
                <a:cubicBezTo>
                  <a:pt x="159517" y="78341"/>
                  <a:pt x="160769" y="77463"/>
                  <a:pt x="162035" y="76571"/>
                </a:cubicBezTo>
                <a:cubicBezTo>
                  <a:pt x="163028" y="75880"/>
                  <a:pt x="164021" y="75190"/>
                  <a:pt x="165014" y="74499"/>
                </a:cubicBezTo>
                <a:cubicBezTo>
                  <a:pt x="166295" y="73621"/>
                  <a:pt x="167590" y="72758"/>
                  <a:pt x="168871" y="71894"/>
                </a:cubicBezTo>
                <a:cubicBezTo>
                  <a:pt x="169864" y="71232"/>
                  <a:pt x="170871" y="70570"/>
                  <a:pt x="171878" y="69923"/>
                </a:cubicBezTo>
                <a:cubicBezTo>
                  <a:pt x="173202" y="69074"/>
                  <a:pt x="174526" y="68225"/>
                  <a:pt x="175850" y="67390"/>
                </a:cubicBezTo>
                <a:cubicBezTo>
                  <a:pt x="176843" y="66757"/>
                  <a:pt x="177836" y="66138"/>
                  <a:pt x="178843" y="65519"/>
                </a:cubicBezTo>
                <a:cubicBezTo>
                  <a:pt x="180210" y="64685"/>
                  <a:pt x="181592" y="63850"/>
                  <a:pt x="182959" y="63030"/>
                </a:cubicBezTo>
                <a:cubicBezTo>
                  <a:pt x="183937" y="62440"/>
                  <a:pt x="184916" y="61850"/>
                  <a:pt x="185909" y="61274"/>
                </a:cubicBezTo>
                <a:cubicBezTo>
                  <a:pt x="187333" y="60439"/>
                  <a:pt x="188772" y="59634"/>
                  <a:pt x="190212" y="58813"/>
                </a:cubicBezTo>
                <a:cubicBezTo>
                  <a:pt x="191176" y="58266"/>
                  <a:pt x="192125" y="57720"/>
                  <a:pt x="193090" y="57202"/>
                </a:cubicBezTo>
                <a:cubicBezTo>
                  <a:pt x="194601" y="56367"/>
                  <a:pt x="196126" y="55561"/>
                  <a:pt x="197651" y="54741"/>
                </a:cubicBezTo>
                <a:cubicBezTo>
                  <a:pt x="198558" y="54266"/>
                  <a:pt x="199465" y="53762"/>
                  <a:pt x="200371" y="53287"/>
                </a:cubicBezTo>
                <a:cubicBezTo>
                  <a:pt x="202026" y="52424"/>
                  <a:pt x="203681" y="51604"/>
                  <a:pt x="205350" y="50769"/>
                </a:cubicBezTo>
                <a:cubicBezTo>
                  <a:pt x="206156" y="50366"/>
                  <a:pt x="206947" y="49949"/>
                  <a:pt x="207768" y="49560"/>
                </a:cubicBezTo>
                <a:cubicBezTo>
                  <a:pt x="209710" y="48611"/>
                  <a:pt x="211682" y="47675"/>
                  <a:pt x="213639" y="46769"/>
                </a:cubicBezTo>
                <a:cubicBezTo>
                  <a:pt x="214171" y="46524"/>
                  <a:pt x="214704" y="46251"/>
                  <a:pt x="215251" y="46006"/>
                </a:cubicBezTo>
                <a:cubicBezTo>
                  <a:pt x="217783" y="44840"/>
                  <a:pt x="220331" y="43703"/>
                  <a:pt x="222906" y="42581"/>
                </a:cubicBezTo>
                <a:cubicBezTo>
                  <a:pt x="247859" y="31803"/>
                  <a:pt x="273733" y="24104"/>
                  <a:pt x="300298" y="19499"/>
                </a:cubicBezTo>
                <a:cubicBezTo>
                  <a:pt x="287965" y="27845"/>
                  <a:pt x="276107" y="38796"/>
                  <a:pt x="264955" y="52266"/>
                </a:cubicBezTo>
                <a:cubicBezTo>
                  <a:pt x="239585" y="82903"/>
                  <a:pt x="218330" y="125757"/>
                  <a:pt x="203235" y="176598"/>
                </a:cubicBezTo>
                <a:cubicBezTo>
                  <a:pt x="171375" y="160395"/>
                  <a:pt x="142392" y="139457"/>
                  <a:pt x="116893" y="114231"/>
                </a:cubicBezTo>
                <a:cubicBezTo>
                  <a:pt x="117080" y="114043"/>
                  <a:pt x="117267" y="113856"/>
                  <a:pt x="117454" y="113669"/>
                </a:cubicBezTo>
                <a:cubicBezTo>
                  <a:pt x="118303" y="112835"/>
                  <a:pt x="119152" y="112029"/>
                  <a:pt x="120001" y="111209"/>
                </a:cubicBezTo>
                <a:cubicBezTo>
                  <a:pt x="121167" y="110115"/>
                  <a:pt x="122318" y="109007"/>
                  <a:pt x="123469" y="107913"/>
                </a:cubicBezTo>
                <a:close/>
                <a:moveTo>
                  <a:pt x="366997" y="491257"/>
                </a:moveTo>
                <a:lnTo>
                  <a:pt x="366997" y="360838"/>
                </a:lnTo>
                <a:lnTo>
                  <a:pt x="527089" y="360838"/>
                </a:lnTo>
                <a:cubicBezTo>
                  <a:pt x="527003" y="417377"/>
                  <a:pt x="520139" y="473082"/>
                  <a:pt x="507173" y="522657"/>
                </a:cubicBezTo>
                <a:cubicBezTo>
                  <a:pt x="462952" y="502741"/>
                  <a:pt x="415866" y="492207"/>
                  <a:pt x="366997" y="491257"/>
                </a:cubicBezTo>
                <a:close/>
                <a:moveTo>
                  <a:pt x="352607" y="213970"/>
                </a:moveTo>
                <a:cubicBezTo>
                  <a:pt x="305061" y="213020"/>
                  <a:pt x="259300" y="202587"/>
                  <a:pt x="216373" y="182944"/>
                </a:cubicBezTo>
                <a:cubicBezTo>
                  <a:pt x="245470" y="83191"/>
                  <a:pt x="296873" y="19902"/>
                  <a:pt x="352607" y="14764"/>
                </a:cubicBezTo>
                <a:lnTo>
                  <a:pt x="352607" y="213970"/>
                </a:lnTo>
                <a:close/>
                <a:moveTo>
                  <a:pt x="212502" y="196989"/>
                </a:moveTo>
                <a:cubicBezTo>
                  <a:pt x="256695" y="216891"/>
                  <a:pt x="303751" y="227411"/>
                  <a:pt x="352607" y="228346"/>
                </a:cubicBezTo>
                <a:lnTo>
                  <a:pt x="352607" y="346447"/>
                </a:lnTo>
                <a:lnTo>
                  <a:pt x="192715" y="346447"/>
                </a:lnTo>
                <a:cubicBezTo>
                  <a:pt x="193694" y="294282"/>
                  <a:pt x="200486" y="242952"/>
                  <a:pt x="212502" y="196989"/>
                </a:cubicBezTo>
                <a:close/>
                <a:moveTo>
                  <a:pt x="352607" y="360838"/>
                </a:moveTo>
                <a:lnTo>
                  <a:pt x="352607" y="491257"/>
                </a:lnTo>
                <a:cubicBezTo>
                  <a:pt x="303780" y="492193"/>
                  <a:pt x="256724" y="502727"/>
                  <a:pt x="212502" y="522628"/>
                </a:cubicBezTo>
                <a:cubicBezTo>
                  <a:pt x="199536" y="473082"/>
                  <a:pt x="192658" y="417377"/>
                  <a:pt x="192586" y="360838"/>
                </a:cubicBezTo>
                <a:lnTo>
                  <a:pt x="352607" y="360838"/>
                </a:lnTo>
                <a:close/>
                <a:moveTo>
                  <a:pt x="352607" y="505648"/>
                </a:moveTo>
                <a:lnTo>
                  <a:pt x="352607" y="704868"/>
                </a:lnTo>
                <a:cubicBezTo>
                  <a:pt x="296930" y="699802"/>
                  <a:pt x="245485" y="636499"/>
                  <a:pt x="216373" y="536688"/>
                </a:cubicBezTo>
                <a:cubicBezTo>
                  <a:pt x="259328" y="517031"/>
                  <a:pt x="305090" y="506612"/>
                  <a:pt x="352607" y="505648"/>
                </a:cubicBezTo>
                <a:close/>
                <a:moveTo>
                  <a:pt x="366997" y="346447"/>
                </a:moveTo>
                <a:lnTo>
                  <a:pt x="366997" y="228346"/>
                </a:lnTo>
                <a:cubicBezTo>
                  <a:pt x="415866" y="227396"/>
                  <a:pt x="462952" y="216862"/>
                  <a:pt x="507159" y="196946"/>
                </a:cubicBezTo>
                <a:cubicBezTo>
                  <a:pt x="519175" y="242895"/>
                  <a:pt x="525981" y="294254"/>
                  <a:pt x="526960" y="346447"/>
                </a:cubicBezTo>
                <a:lnTo>
                  <a:pt x="366997" y="346447"/>
                </a:lnTo>
                <a:close/>
                <a:moveTo>
                  <a:pt x="366997" y="213970"/>
                </a:moveTo>
                <a:lnTo>
                  <a:pt x="366997" y="14750"/>
                </a:lnTo>
                <a:cubicBezTo>
                  <a:pt x="422687" y="19772"/>
                  <a:pt x="474147" y="83075"/>
                  <a:pt x="503288" y="182901"/>
                </a:cubicBezTo>
                <a:cubicBezTo>
                  <a:pt x="460347" y="202573"/>
                  <a:pt x="414571" y="213006"/>
                  <a:pt x="366997" y="213970"/>
                </a:cubicBezTo>
                <a:close/>
                <a:moveTo>
                  <a:pt x="366997" y="505648"/>
                </a:moveTo>
                <a:cubicBezTo>
                  <a:pt x="414557" y="506598"/>
                  <a:pt x="460347" y="517045"/>
                  <a:pt x="503302" y="536702"/>
                </a:cubicBezTo>
                <a:cubicBezTo>
                  <a:pt x="474176" y="636499"/>
                  <a:pt x="422745" y="699788"/>
                  <a:pt x="366997" y="704853"/>
                </a:cubicBezTo>
                <a:lnTo>
                  <a:pt x="366997" y="505648"/>
                </a:lnTo>
                <a:close/>
                <a:moveTo>
                  <a:pt x="541350" y="346447"/>
                </a:moveTo>
                <a:cubicBezTo>
                  <a:pt x="540357" y="292023"/>
                  <a:pt x="533133" y="238462"/>
                  <a:pt x="520383" y="190672"/>
                </a:cubicBezTo>
                <a:cubicBezTo>
                  <a:pt x="554503" y="173648"/>
                  <a:pt x="585500" y="151458"/>
                  <a:pt x="612683" y="124563"/>
                </a:cubicBezTo>
                <a:cubicBezTo>
                  <a:pt x="669237" y="185319"/>
                  <a:pt x="701759" y="263573"/>
                  <a:pt x="704925" y="346447"/>
                </a:cubicBezTo>
                <a:lnTo>
                  <a:pt x="541350" y="346447"/>
                </a:lnTo>
                <a:close/>
                <a:moveTo>
                  <a:pt x="496668" y="42595"/>
                </a:moveTo>
                <a:cubicBezTo>
                  <a:pt x="499215" y="43689"/>
                  <a:pt x="501748" y="44826"/>
                  <a:pt x="504252" y="45992"/>
                </a:cubicBezTo>
                <a:cubicBezTo>
                  <a:pt x="505087" y="46380"/>
                  <a:pt x="505921" y="46783"/>
                  <a:pt x="506756" y="47186"/>
                </a:cubicBezTo>
                <a:cubicBezTo>
                  <a:pt x="508425" y="47963"/>
                  <a:pt x="510080" y="48754"/>
                  <a:pt x="511735" y="49560"/>
                </a:cubicBezTo>
                <a:cubicBezTo>
                  <a:pt x="512742" y="50050"/>
                  <a:pt x="513721" y="50568"/>
                  <a:pt x="514714" y="51057"/>
                </a:cubicBezTo>
                <a:cubicBezTo>
                  <a:pt x="516182" y="51791"/>
                  <a:pt x="517649" y="52525"/>
                  <a:pt x="519117" y="53287"/>
                </a:cubicBezTo>
                <a:cubicBezTo>
                  <a:pt x="520168" y="53834"/>
                  <a:pt x="521218" y="54410"/>
                  <a:pt x="522269" y="54957"/>
                </a:cubicBezTo>
                <a:cubicBezTo>
                  <a:pt x="523650" y="55691"/>
                  <a:pt x="525032" y="56425"/>
                  <a:pt x="526399" y="57173"/>
                </a:cubicBezTo>
                <a:cubicBezTo>
                  <a:pt x="527478" y="57763"/>
                  <a:pt x="528543" y="58367"/>
                  <a:pt x="529608" y="58972"/>
                </a:cubicBezTo>
                <a:cubicBezTo>
                  <a:pt x="530932" y="59720"/>
                  <a:pt x="532270" y="60468"/>
                  <a:pt x="533579" y="61245"/>
                </a:cubicBezTo>
                <a:cubicBezTo>
                  <a:pt x="534659" y="61878"/>
                  <a:pt x="535724" y="62512"/>
                  <a:pt x="536788" y="63159"/>
                </a:cubicBezTo>
                <a:cubicBezTo>
                  <a:pt x="538084" y="63922"/>
                  <a:pt x="539364" y="64699"/>
                  <a:pt x="540645" y="65490"/>
                </a:cubicBezTo>
                <a:cubicBezTo>
                  <a:pt x="541724" y="66152"/>
                  <a:pt x="542789" y="66829"/>
                  <a:pt x="543854" y="67505"/>
                </a:cubicBezTo>
                <a:cubicBezTo>
                  <a:pt x="545106" y="68297"/>
                  <a:pt x="546358" y="69088"/>
                  <a:pt x="547610" y="69894"/>
                </a:cubicBezTo>
                <a:cubicBezTo>
                  <a:pt x="548675" y="70585"/>
                  <a:pt x="549740" y="71290"/>
                  <a:pt x="550805" y="71995"/>
                </a:cubicBezTo>
                <a:cubicBezTo>
                  <a:pt x="552028" y="72815"/>
                  <a:pt x="553251" y="73635"/>
                  <a:pt x="554474" y="74456"/>
                </a:cubicBezTo>
                <a:cubicBezTo>
                  <a:pt x="555525" y="75175"/>
                  <a:pt x="556575" y="75909"/>
                  <a:pt x="557626" y="76643"/>
                </a:cubicBezTo>
                <a:cubicBezTo>
                  <a:pt x="558834" y="77492"/>
                  <a:pt x="560029" y="78341"/>
                  <a:pt x="561223" y="79190"/>
                </a:cubicBezTo>
                <a:cubicBezTo>
                  <a:pt x="562259" y="79938"/>
                  <a:pt x="563296" y="80687"/>
                  <a:pt x="564332" y="81449"/>
                </a:cubicBezTo>
                <a:cubicBezTo>
                  <a:pt x="565512" y="82327"/>
                  <a:pt x="566692" y="83205"/>
                  <a:pt x="567872" y="84097"/>
                </a:cubicBezTo>
                <a:cubicBezTo>
                  <a:pt x="568893" y="84874"/>
                  <a:pt x="569915" y="85651"/>
                  <a:pt x="570922" y="86428"/>
                </a:cubicBezTo>
                <a:cubicBezTo>
                  <a:pt x="572088" y="87335"/>
                  <a:pt x="573254" y="88242"/>
                  <a:pt x="574405" y="89163"/>
                </a:cubicBezTo>
                <a:cubicBezTo>
                  <a:pt x="575398" y="89954"/>
                  <a:pt x="576405" y="90745"/>
                  <a:pt x="577384" y="91551"/>
                </a:cubicBezTo>
                <a:cubicBezTo>
                  <a:pt x="578535" y="92487"/>
                  <a:pt x="579686" y="93451"/>
                  <a:pt x="580837" y="94401"/>
                </a:cubicBezTo>
                <a:cubicBezTo>
                  <a:pt x="581801" y="95206"/>
                  <a:pt x="582780" y="96027"/>
                  <a:pt x="583744" y="96847"/>
                </a:cubicBezTo>
                <a:cubicBezTo>
                  <a:pt x="584895" y="97826"/>
                  <a:pt x="586032" y="98818"/>
                  <a:pt x="587169" y="99826"/>
                </a:cubicBezTo>
                <a:cubicBezTo>
                  <a:pt x="588104" y="100646"/>
                  <a:pt x="589054" y="101466"/>
                  <a:pt x="589990" y="102301"/>
                </a:cubicBezTo>
                <a:cubicBezTo>
                  <a:pt x="591141" y="103323"/>
                  <a:pt x="592263" y="104373"/>
                  <a:pt x="593400" y="105409"/>
                </a:cubicBezTo>
                <a:cubicBezTo>
                  <a:pt x="594307" y="106244"/>
                  <a:pt x="595213" y="107064"/>
                  <a:pt x="596105" y="107899"/>
                </a:cubicBezTo>
                <a:cubicBezTo>
                  <a:pt x="597257" y="108992"/>
                  <a:pt x="598408" y="110100"/>
                  <a:pt x="599545" y="111194"/>
                </a:cubicBezTo>
                <a:cubicBezTo>
                  <a:pt x="600394" y="112014"/>
                  <a:pt x="601257" y="112835"/>
                  <a:pt x="602092" y="113655"/>
                </a:cubicBezTo>
                <a:cubicBezTo>
                  <a:pt x="602279" y="113842"/>
                  <a:pt x="602466" y="114029"/>
                  <a:pt x="602653" y="114216"/>
                </a:cubicBezTo>
                <a:cubicBezTo>
                  <a:pt x="577182" y="139428"/>
                  <a:pt x="548214" y="160337"/>
                  <a:pt x="516397" y="176541"/>
                </a:cubicBezTo>
                <a:cubicBezTo>
                  <a:pt x="501302" y="125700"/>
                  <a:pt x="480033" y="82845"/>
                  <a:pt x="454648" y="52223"/>
                </a:cubicBezTo>
                <a:cubicBezTo>
                  <a:pt x="443510" y="38782"/>
                  <a:pt x="431667" y="27845"/>
                  <a:pt x="419349" y="19499"/>
                </a:cubicBezTo>
                <a:cubicBezTo>
                  <a:pt x="445885" y="24133"/>
                  <a:pt x="471744" y="31831"/>
                  <a:pt x="496668" y="42595"/>
                </a:cubicBezTo>
                <a:close/>
                <a:moveTo>
                  <a:pt x="419392" y="700076"/>
                </a:moveTo>
                <a:cubicBezTo>
                  <a:pt x="431710" y="691744"/>
                  <a:pt x="443539" y="680807"/>
                  <a:pt x="454677" y="667366"/>
                </a:cubicBezTo>
                <a:cubicBezTo>
                  <a:pt x="480062" y="636744"/>
                  <a:pt x="501316" y="593875"/>
                  <a:pt x="516426" y="543034"/>
                </a:cubicBezTo>
                <a:cubicBezTo>
                  <a:pt x="548243" y="559237"/>
                  <a:pt x="577197" y="580147"/>
                  <a:pt x="602682" y="605358"/>
                </a:cubicBezTo>
                <a:cubicBezTo>
                  <a:pt x="602509" y="605531"/>
                  <a:pt x="602322" y="605718"/>
                  <a:pt x="602149" y="605891"/>
                </a:cubicBezTo>
                <a:cubicBezTo>
                  <a:pt x="601272" y="606754"/>
                  <a:pt x="600379" y="607603"/>
                  <a:pt x="599487" y="608467"/>
                </a:cubicBezTo>
                <a:cubicBezTo>
                  <a:pt x="598379" y="609532"/>
                  <a:pt x="597271" y="610611"/>
                  <a:pt x="596149" y="611661"/>
                </a:cubicBezTo>
                <a:cubicBezTo>
                  <a:pt x="595228" y="612525"/>
                  <a:pt x="594307" y="613374"/>
                  <a:pt x="593386" y="614223"/>
                </a:cubicBezTo>
                <a:cubicBezTo>
                  <a:pt x="592278" y="615245"/>
                  <a:pt x="591155" y="616266"/>
                  <a:pt x="590033" y="617274"/>
                </a:cubicBezTo>
                <a:cubicBezTo>
                  <a:pt x="589083" y="618123"/>
                  <a:pt x="588133" y="618957"/>
                  <a:pt x="587183" y="619792"/>
                </a:cubicBezTo>
                <a:cubicBezTo>
                  <a:pt x="586061" y="620785"/>
                  <a:pt x="584939" y="621763"/>
                  <a:pt x="583802" y="622728"/>
                </a:cubicBezTo>
                <a:cubicBezTo>
                  <a:pt x="582838" y="623562"/>
                  <a:pt x="581845" y="624368"/>
                  <a:pt x="580866" y="625188"/>
                </a:cubicBezTo>
                <a:cubicBezTo>
                  <a:pt x="579729" y="626138"/>
                  <a:pt x="578592" y="627088"/>
                  <a:pt x="577441" y="628023"/>
                </a:cubicBezTo>
                <a:cubicBezTo>
                  <a:pt x="576448" y="628829"/>
                  <a:pt x="575441" y="629635"/>
                  <a:pt x="574448" y="630426"/>
                </a:cubicBezTo>
                <a:cubicBezTo>
                  <a:pt x="573297" y="631347"/>
                  <a:pt x="572131" y="632254"/>
                  <a:pt x="570966" y="633161"/>
                </a:cubicBezTo>
                <a:cubicBezTo>
                  <a:pt x="569958" y="633952"/>
                  <a:pt x="568936" y="634729"/>
                  <a:pt x="567915" y="635492"/>
                </a:cubicBezTo>
                <a:cubicBezTo>
                  <a:pt x="566749" y="636384"/>
                  <a:pt x="565569" y="637262"/>
                  <a:pt x="564389" y="638125"/>
                </a:cubicBezTo>
                <a:cubicBezTo>
                  <a:pt x="563353" y="638888"/>
                  <a:pt x="562317" y="639636"/>
                  <a:pt x="561281" y="640399"/>
                </a:cubicBezTo>
                <a:cubicBezTo>
                  <a:pt x="560086" y="641262"/>
                  <a:pt x="558892" y="642111"/>
                  <a:pt x="557683" y="642946"/>
                </a:cubicBezTo>
                <a:cubicBezTo>
                  <a:pt x="556633" y="643680"/>
                  <a:pt x="555582" y="644414"/>
                  <a:pt x="554532" y="645133"/>
                </a:cubicBezTo>
                <a:cubicBezTo>
                  <a:pt x="553309" y="645968"/>
                  <a:pt x="552085" y="646788"/>
                  <a:pt x="550862" y="647608"/>
                </a:cubicBezTo>
                <a:cubicBezTo>
                  <a:pt x="549797" y="648314"/>
                  <a:pt x="548747" y="649019"/>
                  <a:pt x="547682" y="649710"/>
                </a:cubicBezTo>
                <a:cubicBezTo>
                  <a:pt x="546430" y="650515"/>
                  <a:pt x="545178" y="651321"/>
                  <a:pt x="543926" y="652113"/>
                </a:cubicBezTo>
                <a:cubicBezTo>
                  <a:pt x="542861" y="652789"/>
                  <a:pt x="541796" y="653465"/>
                  <a:pt x="540717" y="654113"/>
                </a:cubicBezTo>
                <a:cubicBezTo>
                  <a:pt x="539436" y="654904"/>
                  <a:pt x="538156" y="655667"/>
                  <a:pt x="536860" y="656444"/>
                </a:cubicBezTo>
                <a:cubicBezTo>
                  <a:pt x="535781" y="657092"/>
                  <a:pt x="534716" y="657725"/>
                  <a:pt x="533637" y="658358"/>
                </a:cubicBezTo>
                <a:cubicBezTo>
                  <a:pt x="532328" y="659121"/>
                  <a:pt x="530989" y="659869"/>
                  <a:pt x="529665" y="660617"/>
                </a:cubicBezTo>
                <a:cubicBezTo>
                  <a:pt x="528600" y="661222"/>
                  <a:pt x="527536" y="661826"/>
                  <a:pt x="526456" y="662416"/>
                </a:cubicBezTo>
                <a:cubicBezTo>
                  <a:pt x="525075" y="663179"/>
                  <a:pt x="523693" y="663913"/>
                  <a:pt x="522297" y="664647"/>
                </a:cubicBezTo>
                <a:cubicBezTo>
                  <a:pt x="521261" y="665208"/>
                  <a:pt x="520211" y="665769"/>
                  <a:pt x="519175" y="666316"/>
                </a:cubicBezTo>
                <a:cubicBezTo>
                  <a:pt x="517707" y="667079"/>
                  <a:pt x="516239" y="667813"/>
                  <a:pt x="514757" y="668561"/>
                </a:cubicBezTo>
                <a:cubicBezTo>
                  <a:pt x="513764" y="669064"/>
                  <a:pt x="512785" y="669568"/>
                  <a:pt x="511792" y="670057"/>
                </a:cubicBezTo>
                <a:cubicBezTo>
                  <a:pt x="510138" y="670863"/>
                  <a:pt x="508468" y="671655"/>
                  <a:pt x="506799" y="672432"/>
                </a:cubicBezTo>
                <a:cubicBezTo>
                  <a:pt x="505964" y="672820"/>
                  <a:pt x="505144" y="673223"/>
                  <a:pt x="504295" y="673612"/>
                </a:cubicBezTo>
                <a:cubicBezTo>
                  <a:pt x="501777" y="674763"/>
                  <a:pt x="499258" y="675900"/>
                  <a:pt x="496711" y="677008"/>
                </a:cubicBezTo>
                <a:cubicBezTo>
                  <a:pt x="471759" y="687786"/>
                  <a:pt x="445928" y="695471"/>
                  <a:pt x="419392" y="700076"/>
                </a:cubicBezTo>
                <a:close/>
              </a:path>
            </a:pathLst>
          </a:custGeom>
          <a:solidFill>
            <a:srgbClr val="1C1D3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20"/>
          <p:cNvSpPr/>
          <p:nvPr/>
        </p:nvSpPr>
        <p:spPr>
          <a:xfrm>
            <a:off x="2296011" y="2589549"/>
            <a:ext cx="262692" cy="359651"/>
          </a:xfrm>
          <a:custGeom>
            <a:avLst/>
            <a:gdLst/>
            <a:ahLst/>
            <a:cxnLst/>
            <a:rect l="l" t="t" r="r" b="b"/>
            <a:pathLst>
              <a:path w="525383" h="719301" extrusionOk="0">
                <a:moveTo>
                  <a:pt x="525239" y="154624"/>
                </a:moveTo>
                <a:cubicBezTo>
                  <a:pt x="525182" y="154336"/>
                  <a:pt x="525081" y="154063"/>
                  <a:pt x="524980" y="153775"/>
                </a:cubicBezTo>
                <a:cubicBezTo>
                  <a:pt x="524922" y="153617"/>
                  <a:pt x="524893" y="153444"/>
                  <a:pt x="524821" y="153272"/>
                </a:cubicBezTo>
                <a:cubicBezTo>
                  <a:pt x="524692" y="152969"/>
                  <a:pt x="524519" y="152682"/>
                  <a:pt x="524360" y="152394"/>
                </a:cubicBezTo>
                <a:cubicBezTo>
                  <a:pt x="524288" y="152279"/>
                  <a:pt x="524245" y="152149"/>
                  <a:pt x="524159" y="152034"/>
                </a:cubicBezTo>
                <a:cubicBezTo>
                  <a:pt x="523899" y="151645"/>
                  <a:pt x="523597" y="151286"/>
                  <a:pt x="523265" y="150940"/>
                </a:cubicBezTo>
                <a:lnTo>
                  <a:pt x="374241" y="2101"/>
                </a:lnTo>
                <a:cubicBezTo>
                  <a:pt x="373909" y="1770"/>
                  <a:pt x="373549" y="1468"/>
                  <a:pt x="373146" y="1209"/>
                </a:cubicBezTo>
                <a:cubicBezTo>
                  <a:pt x="373030" y="1137"/>
                  <a:pt x="372915" y="1094"/>
                  <a:pt x="372800" y="1022"/>
                </a:cubicBezTo>
                <a:cubicBezTo>
                  <a:pt x="372512" y="849"/>
                  <a:pt x="372223" y="676"/>
                  <a:pt x="371906" y="547"/>
                </a:cubicBezTo>
                <a:cubicBezTo>
                  <a:pt x="371748" y="489"/>
                  <a:pt x="371589" y="461"/>
                  <a:pt x="371431" y="403"/>
                </a:cubicBezTo>
                <a:cubicBezTo>
                  <a:pt x="371143" y="302"/>
                  <a:pt x="370855" y="202"/>
                  <a:pt x="370552" y="144"/>
                </a:cubicBezTo>
                <a:cubicBezTo>
                  <a:pt x="370091" y="43"/>
                  <a:pt x="369615" y="0"/>
                  <a:pt x="369126" y="0"/>
                </a:cubicBezTo>
                <a:lnTo>
                  <a:pt x="7204" y="0"/>
                </a:lnTo>
                <a:cubicBezTo>
                  <a:pt x="3227" y="-14"/>
                  <a:pt x="0" y="3209"/>
                  <a:pt x="0" y="7181"/>
                </a:cubicBezTo>
                <a:lnTo>
                  <a:pt x="0" y="712106"/>
                </a:lnTo>
                <a:cubicBezTo>
                  <a:pt x="0" y="716078"/>
                  <a:pt x="3227" y="719301"/>
                  <a:pt x="7204" y="719301"/>
                </a:cubicBezTo>
                <a:lnTo>
                  <a:pt x="518179" y="719301"/>
                </a:lnTo>
                <a:cubicBezTo>
                  <a:pt x="522156" y="719301"/>
                  <a:pt x="525383" y="716078"/>
                  <a:pt x="525383" y="712106"/>
                </a:cubicBezTo>
                <a:lnTo>
                  <a:pt x="525383" y="156035"/>
                </a:lnTo>
                <a:cubicBezTo>
                  <a:pt x="525383" y="155560"/>
                  <a:pt x="525340" y="155085"/>
                  <a:pt x="525239" y="154624"/>
                </a:cubicBezTo>
                <a:close/>
                <a:moveTo>
                  <a:pt x="376344" y="148839"/>
                </a:moveTo>
                <a:lnTo>
                  <a:pt x="376344" y="24550"/>
                </a:lnTo>
                <a:lnTo>
                  <a:pt x="500788" y="148839"/>
                </a:lnTo>
                <a:lnTo>
                  <a:pt x="376344" y="148839"/>
                </a:lnTo>
                <a:close/>
                <a:moveTo>
                  <a:pt x="14408" y="704911"/>
                </a:moveTo>
                <a:lnTo>
                  <a:pt x="14408" y="14376"/>
                </a:lnTo>
                <a:lnTo>
                  <a:pt x="361936" y="14376"/>
                </a:lnTo>
                <a:lnTo>
                  <a:pt x="361936" y="156035"/>
                </a:lnTo>
                <a:cubicBezTo>
                  <a:pt x="361936" y="160006"/>
                  <a:pt x="365163" y="163230"/>
                  <a:pt x="369140" y="163230"/>
                </a:cubicBezTo>
                <a:lnTo>
                  <a:pt x="510975" y="163230"/>
                </a:lnTo>
                <a:lnTo>
                  <a:pt x="510975" y="704897"/>
                </a:lnTo>
                <a:lnTo>
                  <a:pt x="14408" y="704897"/>
                </a:lnTo>
                <a:close/>
                <a:moveTo>
                  <a:pt x="90138" y="162136"/>
                </a:moveTo>
                <a:cubicBezTo>
                  <a:pt x="90138" y="158164"/>
                  <a:pt x="93366" y="154941"/>
                  <a:pt x="97342" y="154941"/>
                </a:cubicBezTo>
                <a:lnTo>
                  <a:pt x="240892" y="154941"/>
                </a:lnTo>
                <a:cubicBezTo>
                  <a:pt x="244869" y="154941"/>
                  <a:pt x="248096" y="158164"/>
                  <a:pt x="248096" y="162136"/>
                </a:cubicBezTo>
                <a:cubicBezTo>
                  <a:pt x="248096" y="166108"/>
                  <a:pt x="244869" y="169331"/>
                  <a:pt x="240892" y="169331"/>
                </a:cubicBezTo>
                <a:lnTo>
                  <a:pt x="97342" y="169331"/>
                </a:lnTo>
                <a:cubicBezTo>
                  <a:pt x="93366" y="169331"/>
                  <a:pt x="90138" y="166108"/>
                  <a:pt x="90138" y="162136"/>
                </a:cubicBezTo>
                <a:close/>
                <a:moveTo>
                  <a:pt x="248096" y="592263"/>
                </a:moveTo>
                <a:cubicBezTo>
                  <a:pt x="248096" y="596235"/>
                  <a:pt x="244869" y="599458"/>
                  <a:pt x="240892" y="599458"/>
                </a:cubicBezTo>
                <a:lnTo>
                  <a:pt x="97342" y="599458"/>
                </a:lnTo>
                <a:cubicBezTo>
                  <a:pt x="93366" y="599458"/>
                  <a:pt x="90138" y="596235"/>
                  <a:pt x="90138" y="592263"/>
                </a:cubicBezTo>
                <a:cubicBezTo>
                  <a:pt x="90138" y="588292"/>
                  <a:pt x="93366" y="585068"/>
                  <a:pt x="97342" y="585068"/>
                </a:cubicBezTo>
                <a:lnTo>
                  <a:pt x="240892" y="585068"/>
                </a:lnTo>
                <a:cubicBezTo>
                  <a:pt x="244883" y="585068"/>
                  <a:pt x="248096" y="588292"/>
                  <a:pt x="248096" y="592263"/>
                </a:cubicBezTo>
                <a:close/>
                <a:moveTo>
                  <a:pt x="435245" y="248161"/>
                </a:moveTo>
                <a:cubicBezTo>
                  <a:pt x="435245" y="252133"/>
                  <a:pt x="432018" y="255357"/>
                  <a:pt x="428041" y="255357"/>
                </a:cubicBezTo>
                <a:lnTo>
                  <a:pt x="97342" y="255357"/>
                </a:lnTo>
                <a:cubicBezTo>
                  <a:pt x="93366" y="255357"/>
                  <a:pt x="90138" y="252133"/>
                  <a:pt x="90138" y="248161"/>
                </a:cubicBezTo>
                <a:cubicBezTo>
                  <a:pt x="90138" y="244190"/>
                  <a:pt x="93366" y="240966"/>
                  <a:pt x="97342" y="240966"/>
                </a:cubicBezTo>
                <a:lnTo>
                  <a:pt x="428041" y="240966"/>
                </a:lnTo>
                <a:cubicBezTo>
                  <a:pt x="432018" y="240966"/>
                  <a:pt x="435245" y="244190"/>
                  <a:pt x="435245" y="248161"/>
                </a:cubicBezTo>
                <a:close/>
                <a:moveTo>
                  <a:pt x="435245" y="334187"/>
                </a:moveTo>
                <a:cubicBezTo>
                  <a:pt x="435245" y="338159"/>
                  <a:pt x="432018" y="341382"/>
                  <a:pt x="428041" y="341382"/>
                </a:cubicBezTo>
                <a:lnTo>
                  <a:pt x="97342" y="341382"/>
                </a:lnTo>
                <a:cubicBezTo>
                  <a:pt x="93366" y="341382"/>
                  <a:pt x="90138" y="338159"/>
                  <a:pt x="90138" y="334187"/>
                </a:cubicBezTo>
                <a:cubicBezTo>
                  <a:pt x="90138" y="330215"/>
                  <a:pt x="93366" y="326992"/>
                  <a:pt x="97342" y="326992"/>
                </a:cubicBezTo>
                <a:lnTo>
                  <a:pt x="428041" y="326992"/>
                </a:lnTo>
                <a:cubicBezTo>
                  <a:pt x="432018" y="326992"/>
                  <a:pt x="435245" y="330215"/>
                  <a:pt x="435245" y="334187"/>
                </a:cubicBezTo>
                <a:close/>
                <a:moveTo>
                  <a:pt x="435245" y="420212"/>
                </a:moveTo>
                <a:cubicBezTo>
                  <a:pt x="435245" y="424184"/>
                  <a:pt x="432018" y="427408"/>
                  <a:pt x="428041" y="427408"/>
                </a:cubicBezTo>
                <a:lnTo>
                  <a:pt x="97342" y="427408"/>
                </a:lnTo>
                <a:cubicBezTo>
                  <a:pt x="93366" y="427408"/>
                  <a:pt x="90138" y="424184"/>
                  <a:pt x="90138" y="420212"/>
                </a:cubicBezTo>
                <a:cubicBezTo>
                  <a:pt x="90138" y="416241"/>
                  <a:pt x="93366" y="413017"/>
                  <a:pt x="97342" y="413017"/>
                </a:cubicBezTo>
                <a:lnTo>
                  <a:pt x="428041" y="413017"/>
                </a:lnTo>
                <a:cubicBezTo>
                  <a:pt x="432018" y="413017"/>
                  <a:pt x="435245" y="416241"/>
                  <a:pt x="435245" y="420212"/>
                </a:cubicBezTo>
                <a:close/>
                <a:moveTo>
                  <a:pt x="435245" y="506238"/>
                </a:moveTo>
                <a:cubicBezTo>
                  <a:pt x="435245" y="510210"/>
                  <a:pt x="432018" y="513433"/>
                  <a:pt x="428041" y="513433"/>
                </a:cubicBezTo>
                <a:lnTo>
                  <a:pt x="97342" y="513433"/>
                </a:lnTo>
                <a:cubicBezTo>
                  <a:pt x="93366" y="513433"/>
                  <a:pt x="90138" y="510210"/>
                  <a:pt x="90138" y="506238"/>
                </a:cubicBezTo>
                <a:cubicBezTo>
                  <a:pt x="90138" y="502266"/>
                  <a:pt x="93366" y="499043"/>
                  <a:pt x="97342" y="499043"/>
                </a:cubicBezTo>
                <a:lnTo>
                  <a:pt x="428041" y="499043"/>
                </a:lnTo>
                <a:cubicBezTo>
                  <a:pt x="432018" y="499043"/>
                  <a:pt x="435245" y="502266"/>
                  <a:pt x="435245" y="506238"/>
                </a:cubicBezTo>
                <a:close/>
              </a:path>
            </a:pathLst>
          </a:custGeom>
          <a:solidFill>
            <a:srgbClr val="1C1D3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1" name="Google Shape;241;p20"/>
          <p:cNvGrpSpPr/>
          <p:nvPr/>
        </p:nvGrpSpPr>
        <p:grpSpPr>
          <a:xfrm>
            <a:off x="729348" y="4252064"/>
            <a:ext cx="2842139" cy="507938"/>
            <a:chOff x="0" y="-57150"/>
            <a:chExt cx="7579038" cy="1354500"/>
          </a:xfrm>
        </p:grpSpPr>
        <p:sp>
          <p:nvSpPr>
            <p:cNvPr id="242" name="Google Shape;242;p20"/>
            <p:cNvSpPr txBox="1"/>
            <p:nvPr/>
          </p:nvSpPr>
          <p:spPr>
            <a:xfrm>
              <a:off x="0" y="-57150"/>
              <a:ext cx="1651500" cy="135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300" b="1" i="0" u="none" strike="noStrike" cap="none">
                  <a:solidFill>
                    <a:schemeClr val="dk2"/>
                  </a:solidFill>
                  <a:latin typeface="DM Sans"/>
                  <a:ea typeface="DM Sans"/>
                  <a:cs typeface="DM Sans"/>
                  <a:sym typeface="DM Sans"/>
                </a:rPr>
                <a:t>0</a:t>
              </a:r>
              <a:r>
                <a:rPr lang="en" sz="3300" b="1">
                  <a:solidFill>
                    <a:schemeClr val="dk2"/>
                  </a:solidFill>
                  <a:latin typeface="DM Sans"/>
                  <a:ea typeface="DM Sans"/>
                  <a:cs typeface="DM Sans"/>
                  <a:sym typeface="DM Sans"/>
                </a:rPr>
                <a:t>5</a:t>
              </a:r>
              <a:endParaRPr sz="33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43" name="Google Shape;243;p20"/>
            <p:cNvSpPr txBox="1"/>
            <p:nvPr/>
          </p:nvSpPr>
          <p:spPr>
            <a:xfrm>
              <a:off x="1892838" y="337186"/>
              <a:ext cx="5686200" cy="53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latin typeface="DM Sans"/>
                  <a:ea typeface="DM Sans"/>
                  <a:cs typeface="DM Sans"/>
                  <a:sym typeface="DM Sans"/>
                </a:rPr>
                <a:t>Koduleht</a:t>
              </a:r>
              <a:endParaRPr sz="1300"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sp>
        <p:nvSpPr>
          <p:cNvPr id="244" name="Google Shape;244;p20"/>
          <p:cNvSpPr/>
          <p:nvPr/>
        </p:nvSpPr>
        <p:spPr>
          <a:xfrm>
            <a:off x="2298153" y="4302377"/>
            <a:ext cx="258375" cy="480028"/>
          </a:xfrm>
          <a:custGeom>
            <a:avLst/>
            <a:gdLst/>
            <a:ahLst/>
            <a:cxnLst/>
            <a:rect l="l" t="t" r="r" b="b"/>
            <a:pathLst>
              <a:path w="516750" h="960055" extrusionOk="0">
                <a:moveTo>
                  <a:pt x="485418" y="0"/>
                </a:moveTo>
                <a:lnTo>
                  <a:pt x="366702" y="0"/>
                </a:lnTo>
                <a:lnTo>
                  <a:pt x="150029" y="0"/>
                </a:lnTo>
                <a:lnTo>
                  <a:pt x="31313" y="0"/>
                </a:lnTo>
                <a:cubicBezTo>
                  <a:pt x="14051" y="0"/>
                  <a:pt x="0" y="14047"/>
                  <a:pt x="0" y="31302"/>
                </a:cubicBezTo>
                <a:lnTo>
                  <a:pt x="0" y="928753"/>
                </a:lnTo>
                <a:cubicBezTo>
                  <a:pt x="0" y="946009"/>
                  <a:pt x="14051" y="960056"/>
                  <a:pt x="31313" y="960056"/>
                </a:cubicBezTo>
                <a:lnTo>
                  <a:pt x="485437" y="960056"/>
                </a:lnTo>
                <a:cubicBezTo>
                  <a:pt x="502699" y="960056"/>
                  <a:pt x="516750" y="946009"/>
                  <a:pt x="516750" y="928753"/>
                </a:cubicBezTo>
                <a:lnTo>
                  <a:pt x="516750" y="31302"/>
                </a:lnTo>
                <a:cubicBezTo>
                  <a:pt x="516731" y="14047"/>
                  <a:pt x="502699" y="0"/>
                  <a:pt x="485418" y="0"/>
                </a:cubicBezTo>
                <a:close/>
                <a:moveTo>
                  <a:pt x="357091" y="19216"/>
                </a:moveTo>
                <a:lnTo>
                  <a:pt x="357091" y="61106"/>
                </a:lnTo>
                <a:lnTo>
                  <a:pt x="159640" y="61106"/>
                </a:lnTo>
                <a:lnTo>
                  <a:pt x="159640" y="19216"/>
                </a:lnTo>
                <a:lnTo>
                  <a:pt x="357091" y="19216"/>
                </a:lnTo>
                <a:close/>
                <a:moveTo>
                  <a:pt x="31313" y="19216"/>
                </a:moveTo>
                <a:lnTo>
                  <a:pt x="140418" y="19216"/>
                </a:lnTo>
                <a:lnTo>
                  <a:pt x="140418" y="70714"/>
                </a:lnTo>
                <a:cubicBezTo>
                  <a:pt x="140418" y="76017"/>
                  <a:pt x="144724" y="80322"/>
                  <a:pt x="150029" y="80322"/>
                </a:cubicBezTo>
                <a:lnTo>
                  <a:pt x="366702" y="80322"/>
                </a:lnTo>
                <a:cubicBezTo>
                  <a:pt x="372007" y="80322"/>
                  <a:pt x="376313" y="76017"/>
                  <a:pt x="376313" y="70714"/>
                </a:cubicBezTo>
                <a:lnTo>
                  <a:pt x="376313" y="19216"/>
                </a:lnTo>
                <a:lnTo>
                  <a:pt x="485418" y="19216"/>
                </a:lnTo>
                <a:cubicBezTo>
                  <a:pt x="492088" y="19216"/>
                  <a:pt x="497509" y="24635"/>
                  <a:pt x="497509" y="31302"/>
                </a:cubicBezTo>
                <a:lnTo>
                  <a:pt x="497509" y="835461"/>
                </a:lnTo>
                <a:lnTo>
                  <a:pt x="19222" y="835461"/>
                </a:lnTo>
                <a:lnTo>
                  <a:pt x="19222" y="31302"/>
                </a:lnTo>
                <a:cubicBezTo>
                  <a:pt x="19222" y="24635"/>
                  <a:pt x="24643" y="19216"/>
                  <a:pt x="31313" y="19216"/>
                </a:cubicBezTo>
                <a:close/>
                <a:moveTo>
                  <a:pt x="485418" y="940840"/>
                </a:moveTo>
                <a:lnTo>
                  <a:pt x="31313" y="940840"/>
                </a:lnTo>
                <a:cubicBezTo>
                  <a:pt x="24643" y="940840"/>
                  <a:pt x="19222" y="935421"/>
                  <a:pt x="19222" y="928753"/>
                </a:cubicBezTo>
                <a:lnTo>
                  <a:pt x="19222" y="854677"/>
                </a:lnTo>
                <a:lnTo>
                  <a:pt x="497509" y="854677"/>
                </a:lnTo>
                <a:lnTo>
                  <a:pt x="497509" y="928753"/>
                </a:lnTo>
                <a:cubicBezTo>
                  <a:pt x="497509" y="935402"/>
                  <a:pt x="492088" y="940840"/>
                  <a:pt x="485418" y="940840"/>
                </a:cubicBezTo>
                <a:close/>
                <a:moveTo>
                  <a:pt x="337772" y="897739"/>
                </a:moveTo>
                <a:cubicBezTo>
                  <a:pt x="337772" y="903043"/>
                  <a:pt x="333467" y="907347"/>
                  <a:pt x="328161" y="907347"/>
                </a:cubicBezTo>
                <a:lnTo>
                  <a:pt x="188570" y="907347"/>
                </a:lnTo>
                <a:cubicBezTo>
                  <a:pt x="183264" y="907347"/>
                  <a:pt x="178959" y="903043"/>
                  <a:pt x="178959" y="897739"/>
                </a:cubicBezTo>
                <a:cubicBezTo>
                  <a:pt x="178959" y="892436"/>
                  <a:pt x="183264" y="888131"/>
                  <a:pt x="188570" y="888131"/>
                </a:cubicBezTo>
                <a:lnTo>
                  <a:pt x="328161" y="888131"/>
                </a:lnTo>
                <a:cubicBezTo>
                  <a:pt x="333467" y="888131"/>
                  <a:pt x="337772" y="892436"/>
                  <a:pt x="337772" y="897739"/>
                </a:cubicBezTo>
                <a:close/>
              </a:path>
            </a:pathLst>
          </a:custGeom>
          <a:solidFill>
            <a:srgbClr val="1C1D3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5" name="Google Shape;245;p20"/>
          <p:cNvPicPr preferRelativeResize="0"/>
          <p:nvPr/>
        </p:nvPicPr>
        <p:blipFill rotWithShape="1">
          <a:blip r:embed="rId3">
            <a:alphaModFix/>
          </a:blip>
          <a:srcRect l="5523" r="5532"/>
          <a:stretch/>
        </p:blipFill>
        <p:spPr>
          <a:xfrm>
            <a:off x="4733329" y="272858"/>
            <a:ext cx="3160998" cy="4597780"/>
          </a:xfrm>
          <a:prstGeom prst="rect">
            <a:avLst/>
          </a:prstGeom>
          <a:noFill/>
          <a:ln w="76200" cap="flat" cmpd="sng">
            <a:solidFill>
              <a:srgbClr val="667B5C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1"/>
          <p:cNvSpPr txBox="1">
            <a:spLocks noGrp="1"/>
          </p:cNvSpPr>
          <p:nvPr>
            <p:ph type="title"/>
          </p:nvPr>
        </p:nvSpPr>
        <p:spPr>
          <a:xfrm>
            <a:off x="681225" y="870875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Lastehoiu kulud</a:t>
            </a:r>
            <a:endParaRPr/>
          </a:p>
        </p:txBody>
      </p:sp>
      <p:sp>
        <p:nvSpPr>
          <p:cNvPr id="251" name="Google Shape;251;p2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252" name="Google Shape;252;p21"/>
          <p:cNvSpPr txBox="1">
            <a:spLocks noGrp="1"/>
          </p:cNvSpPr>
          <p:nvPr>
            <p:ph type="body" idx="1"/>
          </p:nvPr>
        </p:nvSpPr>
        <p:spPr>
          <a:xfrm>
            <a:off x="4953750" y="1659113"/>
            <a:ext cx="3778500" cy="269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Lastelaager: </a:t>
            </a: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Toitlustus- 5% laagri tuludest läheb meie koostööpartnerile koogikoolile.</a:t>
            </a: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Erabuss - 500 eurot ühe laagri kohta.</a:t>
            </a: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endParaRPr/>
          </a:p>
        </p:txBody>
      </p:sp>
      <p:graphicFrame>
        <p:nvGraphicFramePr>
          <p:cNvPr id="253" name="Google Shape;253;p21"/>
          <p:cNvGraphicFramePr/>
          <p:nvPr/>
        </p:nvGraphicFramePr>
        <p:xfrm>
          <a:off x="372600" y="1659100"/>
          <a:ext cx="4329475" cy="3090675"/>
        </p:xfrm>
        <a:graphic>
          <a:graphicData uri="http://schemas.openxmlformats.org/drawingml/2006/table">
            <a:tbl>
              <a:tblPr>
                <a:noFill/>
                <a:tableStyleId>{475FDDB8-89E0-438E-ADF9-E6D0DA539FA1}</a:tableStyleId>
              </a:tblPr>
              <a:tblGrid>
                <a:gridCol w="2502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6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15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Lasteaiahoone ehitus</a:t>
                      </a:r>
                      <a:endParaRPr sz="19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500 000</a:t>
                      </a:r>
                      <a:r>
                        <a:rPr lang="en" sz="1800">
                          <a:solidFill>
                            <a:schemeClr val="lt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€</a:t>
                      </a:r>
                      <a:endParaRPr sz="19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5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Krundi hind</a:t>
                      </a:r>
                      <a:endParaRPr sz="19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40 000</a:t>
                      </a:r>
                      <a:r>
                        <a:rPr lang="en" sz="1800">
                          <a:solidFill>
                            <a:schemeClr val="lt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€</a:t>
                      </a:r>
                      <a:endParaRPr sz="19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5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Majanduskulud</a:t>
                      </a:r>
                      <a:endParaRPr sz="19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21 140</a:t>
                      </a:r>
                      <a:r>
                        <a:rPr lang="en" sz="1800">
                          <a:solidFill>
                            <a:schemeClr val="lt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€</a:t>
                      </a:r>
                      <a:endParaRPr sz="19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5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Hoolduskulud</a:t>
                      </a:r>
                      <a:endParaRPr sz="19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6420</a:t>
                      </a:r>
                      <a:r>
                        <a:rPr lang="en" sz="1800">
                          <a:solidFill>
                            <a:schemeClr val="lt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€</a:t>
                      </a:r>
                      <a:endParaRPr sz="19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5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Lastega seotud kulud</a:t>
                      </a:r>
                      <a:endParaRPr sz="19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20 700</a:t>
                      </a:r>
                      <a:r>
                        <a:rPr lang="en" sz="1800">
                          <a:solidFill>
                            <a:schemeClr val="lt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€</a:t>
                      </a:r>
                      <a:endParaRPr sz="19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15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Palgakulu</a:t>
                      </a:r>
                      <a:endParaRPr sz="19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580 000</a:t>
                      </a:r>
                      <a:r>
                        <a:rPr lang="en" sz="1800">
                          <a:solidFill>
                            <a:schemeClr val="lt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€</a:t>
                      </a:r>
                      <a:endParaRPr sz="19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15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Kokku</a:t>
                      </a:r>
                      <a:endParaRPr sz="19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1 168 2</a:t>
                      </a:r>
                      <a:r>
                        <a:rPr lang="en" sz="18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60€</a:t>
                      </a:r>
                      <a:endParaRPr sz="18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2"/>
          <p:cNvSpPr txBox="1"/>
          <p:nvPr/>
        </p:nvSpPr>
        <p:spPr>
          <a:xfrm>
            <a:off x="557213" y="2255044"/>
            <a:ext cx="42138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Aitäh kuulamast!</a:t>
            </a:r>
            <a:endParaRPr sz="42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59" name="Google Shape;259;p22"/>
          <p:cNvSpPr txBox="1"/>
          <p:nvPr/>
        </p:nvSpPr>
        <p:spPr>
          <a:xfrm>
            <a:off x="557125" y="3013223"/>
            <a:ext cx="44742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Küsimusi?</a:t>
            </a:r>
            <a:endParaRPr sz="17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260" name="Google Shape;260;p22"/>
          <p:cNvPicPr preferRelativeResize="0"/>
          <p:nvPr/>
        </p:nvPicPr>
        <p:blipFill rotWithShape="1">
          <a:blip r:embed="rId3">
            <a:alphaModFix/>
          </a:blip>
          <a:srcRect l="23003" r="27791"/>
          <a:stretch/>
        </p:blipFill>
        <p:spPr>
          <a:xfrm>
            <a:off x="5347670" y="0"/>
            <a:ext cx="3796331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1" name="Google Shape;261;p22"/>
          <p:cNvCxnSpPr/>
          <p:nvPr/>
        </p:nvCxnSpPr>
        <p:spPr>
          <a:xfrm rot="-5400000">
            <a:off x="1568733" y="898687"/>
            <a:ext cx="2190600" cy="0"/>
          </a:xfrm>
          <a:prstGeom prst="straightConnector1">
            <a:avLst/>
          </a:prstGeom>
          <a:noFill/>
          <a:ln w="19050" cap="rnd" cmpd="sng">
            <a:solidFill>
              <a:schemeClr val="lt1">
                <a:alpha val="698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/>
          <p:nvPr/>
        </p:nvSpPr>
        <p:spPr>
          <a:xfrm>
            <a:off x="514350" y="2456321"/>
            <a:ext cx="2374800" cy="2172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2"/>
          <p:cNvSpPr/>
          <p:nvPr/>
        </p:nvSpPr>
        <p:spPr>
          <a:xfrm>
            <a:off x="514350" y="1903634"/>
            <a:ext cx="2374800" cy="552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" name="Google Shape;72;p12"/>
          <p:cNvGrpSpPr/>
          <p:nvPr/>
        </p:nvGrpSpPr>
        <p:grpSpPr>
          <a:xfrm>
            <a:off x="716460" y="2888397"/>
            <a:ext cx="1970775" cy="1275926"/>
            <a:chOff x="467" y="-626575"/>
            <a:chExt cx="5255400" cy="3402468"/>
          </a:xfrm>
        </p:grpSpPr>
        <p:sp>
          <p:nvSpPr>
            <p:cNvPr id="73" name="Google Shape;73;p12"/>
            <p:cNvSpPr txBox="1"/>
            <p:nvPr/>
          </p:nvSpPr>
          <p:spPr>
            <a:xfrm>
              <a:off x="467" y="641393"/>
              <a:ext cx="5255400" cy="213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5001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latin typeface="DM Sans"/>
                  <a:ea typeface="DM Sans"/>
                  <a:cs typeface="DM Sans"/>
                  <a:sym typeface="DM Sans"/>
                </a:rPr>
                <a:t>Korraldab pidevalt põnevaid üritusi ja huvitegevusi.</a:t>
              </a:r>
              <a:r>
                <a:rPr lang="en" sz="600" b="0" i="0" u="none" strike="noStrike" cap="non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endParaRPr sz="700"/>
            </a:p>
          </p:txBody>
        </p:sp>
        <p:sp>
          <p:nvSpPr>
            <p:cNvPr id="74" name="Google Shape;74;p12"/>
            <p:cNvSpPr txBox="1"/>
            <p:nvPr/>
          </p:nvSpPr>
          <p:spPr>
            <a:xfrm>
              <a:off x="467" y="-626575"/>
              <a:ext cx="52554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 b="1" i="0" u="none" strike="noStrike" cap="non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A</a:t>
              </a:r>
              <a:r>
                <a:rPr lang="en" b="1">
                  <a:latin typeface="DM Sans"/>
                  <a:ea typeface="DM Sans"/>
                  <a:cs typeface="DM Sans"/>
                  <a:sym typeface="DM Sans"/>
                </a:rPr>
                <a:t>SUKÜLA SELTSIMAJA</a:t>
              </a:r>
              <a:endParaRPr sz="700"/>
            </a:p>
          </p:txBody>
        </p:sp>
      </p:grpSp>
      <p:sp>
        <p:nvSpPr>
          <p:cNvPr id="75" name="Google Shape;75;p12"/>
          <p:cNvSpPr txBox="1"/>
          <p:nvPr/>
        </p:nvSpPr>
        <p:spPr>
          <a:xfrm>
            <a:off x="716450" y="2130268"/>
            <a:ext cx="81153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Eriline Asukülas</a:t>
            </a:r>
            <a:endParaRPr sz="33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76" name="Google Shape;76;p12"/>
          <p:cNvSpPr/>
          <p:nvPr/>
        </p:nvSpPr>
        <p:spPr>
          <a:xfrm>
            <a:off x="3384675" y="2456321"/>
            <a:ext cx="2374800" cy="2172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2"/>
          <p:cNvSpPr/>
          <p:nvPr/>
        </p:nvSpPr>
        <p:spPr>
          <a:xfrm>
            <a:off x="3384675" y="1903634"/>
            <a:ext cx="2374800" cy="552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" name="Google Shape;78;p12"/>
          <p:cNvGrpSpPr/>
          <p:nvPr/>
        </p:nvGrpSpPr>
        <p:grpSpPr>
          <a:xfrm>
            <a:off x="3586610" y="2897359"/>
            <a:ext cx="1970850" cy="1385451"/>
            <a:chOff x="0" y="-626575"/>
            <a:chExt cx="5255600" cy="3694535"/>
          </a:xfrm>
        </p:grpSpPr>
        <p:sp>
          <p:nvSpPr>
            <p:cNvPr id="79" name="Google Shape;79;p12"/>
            <p:cNvSpPr txBox="1"/>
            <p:nvPr/>
          </p:nvSpPr>
          <p:spPr>
            <a:xfrm>
              <a:off x="0" y="933460"/>
              <a:ext cx="5255400" cy="213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5001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latin typeface="DM Sans"/>
                  <a:ea typeface="DM Sans"/>
                  <a:cs typeface="DM Sans"/>
                  <a:sym typeface="DM Sans"/>
                </a:rPr>
                <a:t>Kokkuhoidev kogukond,</a:t>
              </a:r>
              <a:endParaRPr sz="1300">
                <a:latin typeface="DM Sans"/>
                <a:ea typeface="DM Sans"/>
                <a:cs typeface="DM Sans"/>
                <a:sym typeface="DM Sans"/>
              </a:endParaRPr>
            </a:p>
            <a:p>
              <a:pPr marL="0" marR="0" lvl="0" indent="0" algn="ctr" rtl="0">
                <a:lnSpc>
                  <a:spcPct val="15001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latin typeface="DM Sans"/>
                  <a:ea typeface="DM Sans"/>
                  <a:cs typeface="DM Sans"/>
                  <a:sym typeface="DM Sans"/>
                </a:rPr>
                <a:t>Kõik aitavad ja teavad üksteist.</a:t>
              </a:r>
              <a:endParaRPr sz="1300"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80" name="Google Shape;80;p12"/>
            <p:cNvSpPr txBox="1"/>
            <p:nvPr/>
          </p:nvSpPr>
          <p:spPr>
            <a:xfrm>
              <a:off x="200" y="-626575"/>
              <a:ext cx="5255400" cy="132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latin typeface="DM Sans"/>
                  <a:ea typeface="DM Sans"/>
                  <a:cs typeface="DM Sans"/>
                  <a:sym typeface="DM Sans"/>
                </a:rPr>
                <a:t>ASUKÜLA BLOGI JA FB LEHT</a:t>
              </a:r>
              <a:endParaRPr sz="700"/>
            </a:p>
          </p:txBody>
        </p:sp>
      </p:grpSp>
      <p:sp>
        <p:nvSpPr>
          <p:cNvPr id="81" name="Google Shape;81;p12"/>
          <p:cNvSpPr/>
          <p:nvPr/>
        </p:nvSpPr>
        <p:spPr>
          <a:xfrm>
            <a:off x="6254999" y="2456321"/>
            <a:ext cx="2374800" cy="2172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2"/>
          <p:cNvSpPr/>
          <p:nvPr/>
        </p:nvSpPr>
        <p:spPr>
          <a:xfrm>
            <a:off x="6254999" y="1903634"/>
            <a:ext cx="2374800" cy="552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" name="Google Shape;83;p12"/>
          <p:cNvGrpSpPr/>
          <p:nvPr/>
        </p:nvGrpSpPr>
        <p:grpSpPr>
          <a:xfrm>
            <a:off x="6456934" y="2897359"/>
            <a:ext cx="1970775" cy="659176"/>
            <a:chOff x="0" y="-626575"/>
            <a:chExt cx="5255400" cy="1757802"/>
          </a:xfrm>
        </p:grpSpPr>
        <p:sp>
          <p:nvSpPr>
            <p:cNvPr id="84" name="Google Shape;84;p12"/>
            <p:cNvSpPr txBox="1"/>
            <p:nvPr/>
          </p:nvSpPr>
          <p:spPr>
            <a:xfrm>
              <a:off x="0" y="597527"/>
              <a:ext cx="5255400" cy="53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5001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latin typeface="DM Sans"/>
                  <a:ea typeface="DM Sans"/>
                  <a:cs typeface="DM Sans"/>
                  <a:sym typeface="DM Sans"/>
                </a:rPr>
                <a:t>Mitmekülgne ja põnev</a:t>
              </a:r>
              <a:endParaRPr sz="700"/>
            </a:p>
          </p:txBody>
        </p:sp>
        <p:sp>
          <p:nvSpPr>
            <p:cNvPr id="85" name="Google Shape;85;p12"/>
            <p:cNvSpPr txBox="1"/>
            <p:nvPr/>
          </p:nvSpPr>
          <p:spPr>
            <a:xfrm>
              <a:off x="0" y="-626575"/>
              <a:ext cx="52554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latin typeface="DM Sans"/>
                  <a:ea typeface="DM Sans"/>
                  <a:cs typeface="DM Sans"/>
                  <a:sym typeface="DM Sans"/>
                </a:rPr>
                <a:t>AJALUGU</a:t>
              </a:r>
              <a:endParaRPr sz="700"/>
            </a:p>
          </p:txBody>
        </p:sp>
      </p:grpSp>
      <p:cxnSp>
        <p:nvCxnSpPr>
          <p:cNvPr id="86" name="Google Shape;86;p12"/>
          <p:cNvCxnSpPr/>
          <p:nvPr/>
        </p:nvCxnSpPr>
        <p:spPr>
          <a:xfrm rot="-5400000">
            <a:off x="3863418" y="-196612"/>
            <a:ext cx="1412400" cy="0"/>
          </a:xfrm>
          <a:prstGeom prst="straightConnector1">
            <a:avLst/>
          </a:prstGeom>
          <a:noFill/>
          <a:ln w="19050" cap="rnd" cmpd="sng">
            <a:solidFill>
              <a:schemeClr val="dk1">
                <a:alpha val="698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7" name="Google Shape;87;p12"/>
          <p:cNvSpPr/>
          <p:nvPr/>
        </p:nvSpPr>
        <p:spPr>
          <a:xfrm>
            <a:off x="1532395" y="2017174"/>
            <a:ext cx="339992" cy="323342"/>
          </a:xfrm>
          <a:custGeom>
            <a:avLst/>
            <a:gdLst/>
            <a:ahLst/>
            <a:cxnLst/>
            <a:rect l="l" t="t" r="r" b="b"/>
            <a:pathLst>
              <a:path w="1789430" h="1701800" extrusionOk="0">
                <a:moveTo>
                  <a:pt x="922020" y="21590"/>
                </a:moveTo>
                <a:lnTo>
                  <a:pt x="1172210" y="529590"/>
                </a:lnTo>
                <a:cubicBezTo>
                  <a:pt x="1176020" y="538480"/>
                  <a:pt x="1184910" y="544830"/>
                  <a:pt x="1195070" y="546100"/>
                </a:cubicBezTo>
                <a:lnTo>
                  <a:pt x="1755140" y="627380"/>
                </a:lnTo>
                <a:cubicBezTo>
                  <a:pt x="1779270" y="631190"/>
                  <a:pt x="1789430" y="661670"/>
                  <a:pt x="1771650" y="678180"/>
                </a:cubicBezTo>
                <a:lnTo>
                  <a:pt x="1366520" y="1073150"/>
                </a:lnTo>
                <a:cubicBezTo>
                  <a:pt x="1358900" y="1079500"/>
                  <a:pt x="1356360" y="1089660"/>
                  <a:pt x="1357630" y="1099820"/>
                </a:cubicBezTo>
                <a:lnTo>
                  <a:pt x="1452880" y="1658620"/>
                </a:lnTo>
                <a:cubicBezTo>
                  <a:pt x="1456690" y="1682750"/>
                  <a:pt x="1431290" y="1701800"/>
                  <a:pt x="1409700" y="1690370"/>
                </a:cubicBezTo>
                <a:lnTo>
                  <a:pt x="908050" y="1426210"/>
                </a:lnTo>
                <a:cubicBezTo>
                  <a:pt x="899160" y="1421130"/>
                  <a:pt x="889000" y="1421130"/>
                  <a:pt x="880110" y="1426210"/>
                </a:cubicBezTo>
                <a:lnTo>
                  <a:pt x="378460" y="1690370"/>
                </a:lnTo>
                <a:cubicBezTo>
                  <a:pt x="356870" y="1701800"/>
                  <a:pt x="331470" y="1682750"/>
                  <a:pt x="335280" y="1658620"/>
                </a:cubicBezTo>
                <a:lnTo>
                  <a:pt x="430530" y="1099820"/>
                </a:lnTo>
                <a:cubicBezTo>
                  <a:pt x="431800" y="1089660"/>
                  <a:pt x="429260" y="1080770"/>
                  <a:pt x="421640" y="1073150"/>
                </a:cubicBezTo>
                <a:lnTo>
                  <a:pt x="17780" y="678180"/>
                </a:lnTo>
                <a:cubicBezTo>
                  <a:pt x="0" y="660400"/>
                  <a:pt x="10160" y="631190"/>
                  <a:pt x="34290" y="627380"/>
                </a:cubicBezTo>
                <a:lnTo>
                  <a:pt x="594360" y="546100"/>
                </a:lnTo>
                <a:cubicBezTo>
                  <a:pt x="604520" y="544830"/>
                  <a:pt x="612140" y="538480"/>
                  <a:pt x="617220" y="529590"/>
                </a:cubicBezTo>
                <a:lnTo>
                  <a:pt x="867410" y="21590"/>
                </a:lnTo>
                <a:cubicBezTo>
                  <a:pt x="878840" y="0"/>
                  <a:pt x="910590" y="0"/>
                  <a:pt x="922020" y="2159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2"/>
          <p:cNvSpPr/>
          <p:nvPr/>
        </p:nvSpPr>
        <p:spPr>
          <a:xfrm>
            <a:off x="4402082" y="2017174"/>
            <a:ext cx="339992" cy="323342"/>
          </a:xfrm>
          <a:custGeom>
            <a:avLst/>
            <a:gdLst/>
            <a:ahLst/>
            <a:cxnLst/>
            <a:rect l="l" t="t" r="r" b="b"/>
            <a:pathLst>
              <a:path w="1789430" h="1701800" extrusionOk="0">
                <a:moveTo>
                  <a:pt x="922020" y="21590"/>
                </a:moveTo>
                <a:lnTo>
                  <a:pt x="1172210" y="529590"/>
                </a:lnTo>
                <a:cubicBezTo>
                  <a:pt x="1176020" y="538480"/>
                  <a:pt x="1184910" y="544830"/>
                  <a:pt x="1195070" y="546100"/>
                </a:cubicBezTo>
                <a:lnTo>
                  <a:pt x="1755140" y="627380"/>
                </a:lnTo>
                <a:cubicBezTo>
                  <a:pt x="1779270" y="631190"/>
                  <a:pt x="1789430" y="661670"/>
                  <a:pt x="1771650" y="678180"/>
                </a:cubicBezTo>
                <a:lnTo>
                  <a:pt x="1366520" y="1073150"/>
                </a:lnTo>
                <a:cubicBezTo>
                  <a:pt x="1358900" y="1079500"/>
                  <a:pt x="1356360" y="1089660"/>
                  <a:pt x="1357630" y="1099820"/>
                </a:cubicBezTo>
                <a:lnTo>
                  <a:pt x="1452880" y="1658620"/>
                </a:lnTo>
                <a:cubicBezTo>
                  <a:pt x="1456690" y="1682750"/>
                  <a:pt x="1431290" y="1701800"/>
                  <a:pt x="1409700" y="1690370"/>
                </a:cubicBezTo>
                <a:lnTo>
                  <a:pt x="908050" y="1426210"/>
                </a:lnTo>
                <a:cubicBezTo>
                  <a:pt x="899160" y="1421130"/>
                  <a:pt x="889000" y="1421130"/>
                  <a:pt x="880110" y="1426210"/>
                </a:cubicBezTo>
                <a:lnTo>
                  <a:pt x="378460" y="1690370"/>
                </a:lnTo>
                <a:cubicBezTo>
                  <a:pt x="356870" y="1701800"/>
                  <a:pt x="331470" y="1682750"/>
                  <a:pt x="335280" y="1658620"/>
                </a:cubicBezTo>
                <a:lnTo>
                  <a:pt x="430530" y="1099820"/>
                </a:lnTo>
                <a:cubicBezTo>
                  <a:pt x="431800" y="1089660"/>
                  <a:pt x="429260" y="1080770"/>
                  <a:pt x="421640" y="1073150"/>
                </a:cubicBezTo>
                <a:lnTo>
                  <a:pt x="17780" y="678180"/>
                </a:lnTo>
                <a:cubicBezTo>
                  <a:pt x="0" y="660400"/>
                  <a:pt x="10160" y="631190"/>
                  <a:pt x="34290" y="627380"/>
                </a:cubicBezTo>
                <a:lnTo>
                  <a:pt x="594360" y="546100"/>
                </a:lnTo>
                <a:cubicBezTo>
                  <a:pt x="604520" y="544830"/>
                  <a:pt x="612140" y="538480"/>
                  <a:pt x="617220" y="529590"/>
                </a:cubicBezTo>
                <a:lnTo>
                  <a:pt x="867410" y="21590"/>
                </a:lnTo>
                <a:cubicBezTo>
                  <a:pt x="878840" y="0"/>
                  <a:pt x="910590" y="0"/>
                  <a:pt x="922020" y="2159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2"/>
          <p:cNvSpPr/>
          <p:nvPr/>
        </p:nvSpPr>
        <p:spPr>
          <a:xfrm>
            <a:off x="7271782" y="2017174"/>
            <a:ext cx="339992" cy="323342"/>
          </a:xfrm>
          <a:custGeom>
            <a:avLst/>
            <a:gdLst/>
            <a:ahLst/>
            <a:cxnLst/>
            <a:rect l="l" t="t" r="r" b="b"/>
            <a:pathLst>
              <a:path w="1789430" h="1701800" extrusionOk="0">
                <a:moveTo>
                  <a:pt x="922020" y="21590"/>
                </a:moveTo>
                <a:lnTo>
                  <a:pt x="1172210" y="529590"/>
                </a:lnTo>
                <a:cubicBezTo>
                  <a:pt x="1176020" y="538480"/>
                  <a:pt x="1184910" y="544830"/>
                  <a:pt x="1195070" y="546100"/>
                </a:cubicBezTo>
                <a:lnTo>
                  <a:pt x="1755140" y="627380"/>
                </a:lnTo>
                <a:cubicBezTo>
                  <a:pt x="1779270" y="631190"/>
                  <a:pt x="1789430" y="661670"/>
                  <a:pt x="1771650" y="678180"/>
                </a:cubicBezTo>
                <a:lnTo>
                  <a:pt x="1366520" y="1073150"/>
                </a:lnTo>
                <a:cubicBezTo>
                  <a:pt x="1358900" y="1079500"/>
                  <a:pt x="1356360" y="1089660"/>
                  <a:pt x="1357630" y="1099820"/>
                </a:cubicBezTo>
                <a:lnTo>
                  <a:pt x="1452880" y="1658620"/>
                </a:lnTo>
                <a:cubicBezTo>
                  <a:pt x="1456690" y="1682750"/>
                  <a:pt x="1431290" y="1701800"/>
                  <a:pt x="1409700" y="1690370"/>
                </a:cubicBezTo>
                <a:lnTo>
                  <a:pt x="908050" y="1426210"/>
                </a:lnTo>
                <a:cubicBezTo>
                  <a:pt x="899160" y="1421130"/>
                  <a:pt x="889000" y="1421130"/>
                  <a:pt x="880110" y="1426210"/>
                </a:cubicBezTo>
                <a:lnTo>
                  <a:pt x="378460" y="1690370"/>
                </a:lnTo>
                <a:cubicBezTo>
                  <a:pt x="356870" y="1701800"/>
                  <a:pt x="331470" y="1682750"/>
                  <a:pt x="335280" y="1658620"/>
                </a:cubicBezTo>
                <a:lnTo>
                  <a:pt x="430530" y="1099820"/>
                </a:lnTo>
                <a:cubicBezTo>
                  <a:pt x="431800" y="1089660"/>
                  <a:pt x="429260" y="1080770"/>
                  <a:pt x="421640" y="1073150"/>
                </a:cubicBezTo>
                <a:lnTo>
                  <a:pt x="17780" y="678180"/>
                </a:lnTo>
                <a:cubicBezTo>
                  <a:pt x="0" y="660400"/>
                  <a:pt x="10160" y="631190"/>
                  <a:pt x="34290" y="627380"/>
                </a:cubicBezTo>
                <a:lnTo>
                  <a:pt x="594360" y="546100"/>
                </a:lnTo>
                <a:cubicBezTo>
                  <a:pt x="604520" y="544830"/>
                  <a:pt x="612140" y="538480"/>
                  <a:pt x="617220" y="529590"/>
                </a:cubicBezTo>
                <a:lnTo>
                  <a:pt x="867410" y="21590"/>
                </a:lnTo>
                <a:cubicBezTo>
                  <a:pt x="878840" y="0"/>
                  <a:pt x="910590" y="0"/>
                  <a:pt x="922020" y="2159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0" name="Google Shape;90;p12"/>
          <p:cNvPicPr preferRelativeResize="0"/>
          <p:nvPr/>
        </p:nvPicPr>
        <p:blipFill rotWithShape="1">
          <a:blip r:embed="rId3">
            <a:alphaModFix/>
          </a:blip>
          <a:srcRect t="18524" r="1224" b="32156"/>
          <a:stretch/>
        </p:blipFill>
        <p:spPr>
          <a:xfrm>
            <a:off x="-2375" y="0"/>
            <a:ext cx="9144000" cy="2536701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92" name="Google Shape;92;p12"/>
          <p:cNvSpPr txBox="1"/>
          <p:nvPr/>
        </p:nvSpPr>
        <p:spPr>
          <a:xfrm>
            <a:off x="2544400" y="2017175"/>
            <a:ext cx="39381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Eriline Asukülas</a:t>
            </a:r>
            <a:endParaRPr sz="2500" b="1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3"/>
          <p:cNvSpPr txBox="1">
            <a:spLocks noGrp="1"/>
          </p:cNvSpPr>
          <p:nvPr>
            <p:ph type="body" idx="1"/>
          </p:nvPr>
        </p:nvSpPr>
        <p:spPr>
          <a:xfrm>
            <a:off x="424050" y="3395025"/>
            <a:ext cx="8295900" cy="147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dk2"/>
                </a:solidFill>
              </a:rPr>
              <a:t>ASUKESTE LASTEAED</a:t>
            </a:r>
            <a:endParaRPr sz="2800" dirty="0">
              <a:solidFill>
                <a:schemeClr val="dk2"/>
              </a:solidFill>
            </a:endParaRPr>
          </a:p>
          <a:p>
            <a:pPr marL="457200" lvl="0" indent="-406400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Char char="-"/>
            </a:pPr>
            <a:r>
              <a:rPr lang="en" sz="2800" b="1" dirty="0">
                <a:solidFill>
                  <a:schemeClr val="dk2"/>
                </a:solidFill>
              </a:rPr>
              <a:t>Lapsed sülle, asu külla</a:t>
            </a:r>
            <a:r>
              <a:rPr lang="en" sz="2800" dirty="0">
                <a:solidFill>
                  <a:schemeClr val="dk2"/>
                </a:solidFill>
              </a:rPr>
              <a:t>!</a:t>
            </a:r>
            <a:endParaRPr sz="2800" dirty="0">
              <a:solidFill>
                <a:schemeClr val="dk2"/>
              </a:solidFill>
            </a:endParaRPr>
          </a:p>
        </p:txBody>
      </p:sp>
      <p:sp>
        <p:nvSpPr>
          <p:cNvPr id="98" name="Google Shape;98;p1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99" name="Google Shape;99;p13"/>
          <p:cNvPicPr preferRelativeResize="0"/>
          <p:nvPr/>
        </p:nvPicPr>
        <p:blipFill rotWithShape="1">
          <a:blip r:embed="rId3">
            <a:alphaModFix/>
          </a:blip>
          <a:srcRect b="8071"/>
          <a:stretch/>
        </p:blipFill>
        <p:spPr>
          <a:xfrm>
            <a:off x="2470725" y="370800"/>
            <a:ext cx="4202550" cy="278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4"/>
          <p:cNvSpPr txBox="1"/>
          <p:nvPr/>
        </p:nvSpPr>
        <p:spPr>
          <a:xfrm>
            <a:off x="610087" y="419839"/>
            <a:ext cx="79191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Lasteaed</a:t>
            </a:r>
            <a:endParaRPr sz="33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05" name="Google Shape;105;p14"/>
          <p:cNvSpPr/>
          <p:nvPr/>
        </p:nvSpPr>
        <p:spPr>
          <a:xfrm>
            <a:off x="0" y="1009200"/>
            <a:ext cx="9144000" cy="4134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6" name="Google Shape;106;p14"/>
          <p:cNvGrpSpPr/>
          <p:nvPr/>
        </p:nvGrpSpPr>
        <p:grpSpPr>
          <a:xfrm>
            <a:off x="514350" y="1692750"/>
            <a:ext cx="2528724" cy="809978"/>
            <a:chOff x="0" y="-1277517"/>
            <a:chExt cx="6743264" cy="1632363"/>
          </a:xfrm>
        </p:grpSpPr>
        <p:sp>
          <p:nvSpPr>
            <p:cNvPr id="107" name="Google Shape;107;p14"/>
            <p:cNvSpPr txBox="1"/>
            <p:nvPr/>
          </p:nvSpPr>
          <p:spPr>
            <a:xfrm>
              <a:off x="1051064" y="-668754"/>
              <a:ext cx="5692200" cy="102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Lapsed saavad tegeleda loomade, kokanduse ja kerge aiandusega</a:t>
              </a:r>
              <a:r>
                <a:rPr lang="en" sz="110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. </a:t>
              </a:r>
              <a:endPara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08" name="Google Shape;108;p14"/>
            <p:cNvSpPr txBox="1"/>
            <p:nvPr/>
          </p:nvSpPr>
          <p:spPr>
            <a:xfrm>
              <a:off x="1050997" y="-1277517"/>
              <a:ext cx="5692200" cy="43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Maategevused</a:t>
              </a:r>
              <a:endParaRPr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09" name="Google Shape;109;p14"/>
            <p:cNvSpPr txBox="1"/>
            <p:nvPr/>
          </p:nvSpPr>
          <p:spPr>
            <a:xfrm>
              <a:off x="0" y="-1277517"/>
              <a:ext cx="859800" cy="43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 i="0" u="none" strike="noStrike" cap="none">
                  <a:solidFill>
                    <a:schemeClr val="dk2"/>
                  </a:solidFill>
                  <a:latin typeface="DM Sans"/>
                  <a:ea typeface="DM Sans"/>
                  <a:cs typeface="DM Sans"/>
                  <a:sym typeface="DM Sans"/>
                </a:rPr>
                <a:t>01</a:t>
              </a:r>
              <a:endParaRPr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110" name="Google Shape;110;p14"/>
          <p:cNvGrpSpPr/>
          <p:nvPr/>
        </p:nvGrpSpPr>
        <p:grpSpPr>
          <a:xfrm>
            <a:off x="3307650" y="1692751"/>
            <a:ext cx="2528699" cy="967539"/>
            <a:chOff x="0" y="-1334909"/>
            <a:chExt cx="6743197" cy="2039501"/>
          </a:xfrm>
        </p:grpSpPr>
        <p:sp>
          <p:nvSpPr>
            <p:cNvPr id="111" name="Google Shape;111;p14"/>
            <p:cNvSpPr txBox="1"/>
            <p:nvPr/>
          </p:nvSpPr>
          <p:spPr>
            <a:xfrm>
              <a:off x="1050997" y="-723108"/>
              <a:ext cx="5692200" cy="142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dirty="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Iga laps istutab ühe lille ning hoolitseb selle eest (lill oleks midagi lihtsat</a:t>
              </a:r>
              <a:r>
                <a:rPr lang="et-EE" sz="1100" dirty="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,</a:t>
              </a:r>
              <a:r>
                <a:rPr lang="en" sz="1100" dirty="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 mis ei nõua palju vaeva).</a:t>
              </a:r>
              <a:endParaRPr sz="110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12" name="Google Shape;112;p14"/>
            <p:cNvSpPr txBox="1"/>
            <p:nvPr/>
          </p:nvSpPr>
          <p:spPr>
            <a:xfrm>
              <a:off x="1050997" y="-1334909"/>
              <a:ext cx="5692200" cy="45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Lillepeenar</a:t>
              </a:r>
              <a:endParaRPr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13" name="Google Shape;113;p14"/>
            <p:cNvSpPr txBox="1"/>
            <p:nvPr/>
          </p:nvSpPr>
          <p:spPr>
            <a:xfrm>
              <a:off x="0" y="-1334909"/>
              <a:ext cx="859800" cy="45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chemeClr val="dk2"/>
                  </a:solidFill>
                  <a:latin typeface="DM Sans"/>
                  <a:ea typeface="DM Sans"/>
                  <a:cs typeface="DM Sans"/>
                  <a:sym typeface="DM Sans"/>
                </a:rPr>
                <a:t>02</a:t>
              </a:r>
              <a:endParaRPr b="1">
                <a:solidFill>
                  <a:srgbClr val="667B5C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114" name="Google Shape;114;p14"/>
          <p:cNvGrpSpPr/>
          <p:nvPr/>
        </p:nvGrpSpPr>
        <p:grpSpPr>
          <a:xfrm>
            <a:off x="6100925" y="1692750"/>
            <a:ext cx="2528699" cy="737728"/>
            <a:chOff x="0" y="-1277517"/>
            <a:chExt cx="6743197" cy="1486756"/>
          </a:xfrm>
        </p:grpSpPr>
        <p:sp>
          <p:nvSpPr>
            <p:cNvPr id="115" name="Google Shape;115;p14"/>
            <p:cNvSpPr txBox="1"/>
            <p:nvPr/>
          </p:nvSpPr>
          <p:spPr>
            <a:xfrm>
              <a:off x="1050997" y="-814361"/>
              <a:ext cx="5692200" cy="102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dirty="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Suve-, talve- ja sügiselaagrid.</a:t>
              </a:r>
              <a:endParaRPr sz="110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dirty="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Erabuss</a:t>
              </a:r>
              <a:r>
                <a:rPr lang="et-EE" sz="1100" dirty="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,</a:t>
              </a:r>
              <a:r>
                <a:rPr lang="en" sz="1100" dirty="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 mis saaks lapsi vajadusel peale korjata..</a:t>
              </a:r>
              <a:endParaRPr sz="110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16" name="Google Shape;116;p14"/>
            <p:cNvSpPr txBox="1"/>
            <p:nvPr/>
          </p:nvSpPr>
          <p:spPr>
            <a:xfrm>
              <a:off x="1050997" y="-1277517"/>
              <a:ext cx="5692200" cy="43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Laagrid</a:t>
              </a:r>
              <a:endParaRPr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17" name="Google Shape;117;p14"/>
            <p:cNvSpPr txBox="1"/>
            <p:nvPr/>
          </p:nvSpPr>
          <p:spPr>
            <a:xfrm>
              <a:off x="0" y="-1277517"/>
              <a:ext cx="859800" cy="43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chemeClr val="dk2"/>
                  </a:solidFill>
                  <a:latin typeface="DM Sans"/>
                  <a:ea typeface="DM Sans"/>
                  <a:cs typeface="DM Sans"/>
                  <a:sym typeface="DM Sans"/>
                </a:rPr>
                <a:t>03</a:t>
              </a:r>
              <a:endParaRPr b="1">
                <a:solidFill>
                  <a:srgbClr val="667B5C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118" name="Google Shape;118;p14"/>
          <p:cNvGrpSpPr/>
          <p:nvPr/>
        </p:nvGrpSpPr>
        <p:grpSpPr>
          <a:xfrm>
            <a:off x="514350" y="3186851"/>
            <a:ext cx="2528724" cy="554046"/>
            <a:chOff x="0" y="-746247"/>
            <a:chExt cx="6743264" cy="1038317"/>
          </a:xfrm>
        </p:grpSpPr>
        <p:sp>
          <p:nvSpPr>
            <p:cNvPr id="119" name="Google Shape;119;p14"/>
            <p:cNvSpPr txBox="1"/>
            <p:nvPr/>
          </p:nvSpPr>
          <p:spPr>
            <a:xfrm>
              <a:off x="1051064" y="-342431"/>
              <a:ext cx="5692200" cy="63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dirty="0">
                  <a:solidFill>
                    <a:schemeClr val="accent2"/>
                  </a:solidFill>
                  <a:latin typeface="DM Sans"/>
                  <a:ea typeface="DM Sans"/>
                  <a:cs typeface="DM Sans"/>
                  <a:sym typeface="DM Sans"/>
                </a:rPr>
                <a:t>Vanematele kuu maksumus keskmiselt 32-38 </a:t>
              </a:r>
              <a:r>
                <a:rPr lang="et-EE" sz="1100" dirty="0">
                  <a:solidFill>
                    <a:schemeClr val="accent2"/>
                  </a:solidFill>
                  <a:latin typeface="DM Sans"/>
                  <a:ea typeface="DM Sans"/>
                  <a:cs typeface="DM Sans"/>
                  <a:sym typeface="DM Sans"/>
                </a:rPr>
                <a:t>e</a:t>
              </a:r>
              <a:r>
                <a:rPr lang="en" sz="1100" dirty="0">
                  <a:solidFill>
                    <a:schemeClr val="accent2"/>
                  </a:solidFill>
                  <a:latin typeface="DM Sans"/>
                  <a:ea typeface="DM Sans"/>
                  <a:cs typeface="DM Sans"/>
                  <a:sym typeface="DM Sans"/>
                </a:rPr>
                <a:t>urot. </a:t>
              </a:r>
              <a:endParaRPr sz="1100" dirty="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20" name="Google Shape;120;p14"/>
            <p:cNvSpPr txBox="1"/>
            <p:nvPr/>
          </p:nvSpPr>
          <p:spPr>
            <a:xfrm>
              <a:off x="1050997" y="-746247"/>
              <a:ext cx="5692200" cy="40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Maksumus</a:t>
              </a:r>
              <a:endParaRPr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21" name="Google Shape;121;p14"/>
            <p:cNvSpPr txBox="1"/>
            <p:nvPr/>
          </p:nvSpPr>
          <p:spPr>
            <a:xfrm>
              <a:off x="0" y="-746247"/>
              <a:ext cx="859800" cy="40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chemeClr val="dk2"/>
                  </a:solidFill>
                  <a:latin typeface="DM Sans"/>
                  <a:ea typeface="DM Sans"/>
                  <a:cs typeface="DM Sans"/>
                  <a:sym typeface="DM Sans"/>
                </a:rPr>
                <a:t>04</a:t>
              </a:r>
              <a:endParaRPr b="1">
                <a:solidFill>
                  <a:srgbClr val="667B5C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122" name="Google Shape;122;p14"/>
          <p:cNvGrpSpPr/>
          <p:nvPr/>
        </p:nvGrpSpPr>
        <p:grpSpPr>
          <a:xfrm>
            <a:off x="3307650" y="3186855"/>
            <a:ext cx="2528699" cy="1081238"/>
            <a:chOff x="0" y="-796472"/>
            <a:chExt cx="6743197" cy="2168113"/>
          </a:xfrm>
        </p:grpSpPr>
        <p:sp>
          <p:nvSpPr>
            <p:cNvPr id="123" name="Google Shape;123;p14"/>
            <p:cNvSpPr txBox="1"/>
            <p:nvPr/>
          </p:nvSpPr>
          <p:spPr>
            <a:xfrm>
              <a:off x="1050997" y="-364458"/>
              <a:ext cx="5692200" cy="173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Tekiks rohkem töökohti nii lastehoiu kui ka laagritega seoses. Kasvatajad on Montessoori pedagoogikat õppinud. </a:t>
              </a:r>
              <a:endPara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24" name="Google Shape;124;p14"/>
            <p:cNvSpPr txBox="1"/>
            <p:nvPr/>
          </p:nvSpPr>
          <p:spPr>
            <a:xfrm>
              <a:off x="1050997" y="-796472"/>
              <a:ext cx="5692200" cy="43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Töökohad ja tööturg</a:t>
              </a:r>
              <a:endParaRPr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25" name="Google Shape;125;p14"/>
            <p:cNvSpPr txBox="1"/>
            <p:nvPr/>
          </p:nvSpPr>
          <p:spPr>
            <a:xfrm>
              <a:off x="0" y="-796472"/>
              <a:ext cx="859800" cy="43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chemeClr val="dk2"/>
                  </a:solidFill>
                  <a:latin typeface="DM Sans"/>
                  <a:ea typeface="DM Sans"/>
                  <a:cs typeface="DM Sans"/>
                  <a:sym typeface="DM Sans"/>
                </a:rPr>
                <a:t>05</a:t>
              </a:r>
              <a:endParaRPr b="1">
                <a:solidFill>
                  <a:srgbClr val="667B5C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126" name="Google Shape;126;p14"/>
          <p:cNvGrpSpPr/>
          <p:nvPr/>
        </p:nvGrpSpPr>
        <p:grpSpPr>
          <a:xfrm>
            <a:off x="6100925" y="3195476"/>
            <a:ext cx="2528699" cy="908234"/>
            <a:chOff x="0" y="-877770"/>
            <a:chExt cx="6743197" cy="2060423"/>
          </a:xfrm>
        </p:grpSpPr>
        <p:sp>
          <p:nvSpPr>
            <p:cNvPr id="127" name="Google Shape;127;p14"/>
            <p:cNvSpPr txBox="1"/>
            <p:nvPr/>
          </p:nvSpPr>
          <p:spPr>
            <a:xfrm>
              <a:off x="1050997" y="-388747"/>
              <a:ext cx="5692200" cy="157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Koostöövõimalus Asuküla koogikooliga laagritega seoses. Koostöö Liisi Truumetsaga ning tema lugemiskoeraga.</a:t>
              </a:r>
              <a:endPara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28" name="Google Shape;128;p14"/>
            <p:cNvSpPr txBox="1"/>
            <p:nvPr/>
          </p:nvSpPr>
          <p:spPr>
            <a:xfrm>
              <a:off x="1050997" y="-877770"/>
              <a:ext cx="56922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Koostöö</a:t>
              </a:r>
              <a:endParaRPr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29" name="Google Shape;129;p14"/>
            <p:cNvSpPr txBox="1"/>
            <p:nvPr/>
          </p:nvSpPr>
          <p:spPr>
            <a:xfrm>
              <a:off x="0" y="-877770"/>
              <a:ext cx="8598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chemeClr val="dk2"/>
                  </a:solidFill>
                  <a:latin typeface="DM Sans"/>
                  <a:ea typeface="DM Sans"/>
                  <a:cs typeface="DM Sans"/>
                  <a:sym typeface="DM Sans"/>
                </a:rPr>
                <a:t>06</a:t>
              </a:r>
              <a:endParaRPr b="1">
                <a:solidFill>
                  <a:srgbClr val="667B5C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cxnSp>
        <p:nvCxnSpPr>
          <p:cNvPr id="130" name="Google Shape;130;p14"/>
          <p:cNvCxnSpPr/>
          <p:nvPr/>
        </p:nvCxnSpPr>
        <p:spPr>
          <a:xfrm rot="10800000">
            <a:off x="4569618" y="-3412"/>
            <a:ext cx="0" cy="513000"/>
          </a:xfrm>
          <a:prstGeom prst="straightConnector1">
            <a:avLst/>
          </a:prstGeom>
          <a:noFill/>
          <a:ln w="19050" cap="rnd" cmpd="sng">
            <a:solidFill>
              <a:schemeClr val="dk1">
                <a:alpha val="698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5"/>
          <p:cNvSpPr/>
          <p:nvPr/>
        </p:nvSpPr>
        <p:spPr>
          <a:xfrm>
            <a:off x="0" y="509600"/>
            <a:ext cx="9144000" cy="46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5"/>
          <p:cNvSpPr/>
          <p:nvPr/>
        </p:nvSpPr>
        <p:spPr>
          <a:xfrm>
            <a:off x="0" y="0"/>
            <a:ext cx="9144000" cy="1626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5"/>
          <p:cNvSpPr txBox="1"/>
          <p:nvPr/>
        </p:nvSpPr>
        <p:spPr>
          <a:xfrm>
            <a:off x="698144" y="751988"/>
            <a:ext cx="15039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S</a:t>
            </a:r>
            <a:endParaRPr sz="50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38" name="Google Shape;138;p15"/>
          <p:cNvSpPr txBox="1"/>
          <p:nvPr/>
        </p:nvSpPr>
        <p:spPr>
          <a:xfrm>
            <a:off x="6942077" y="751988"/>
            <a:ext cx="15039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T</a:t>
            </a:r>
            <a:endParaRPr sz="50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39" name="Google Shape;139;p15"/>
          <p:cNvSpPr txBox="1"/>
          <p:nvPr/>
        </p:nvSpPr>
        <p:spPr>
          <a:xfrm>
            <a:off x="4860766" y="751988"/>
            <a:ext cx="15039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O</a:t>
            </a:r>
            <a:endParaRPr sz="50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40" name="Google Shape;140;p15"/>
          <p:cNvSpPr txBox="1"/>
          <p:nvPr/>
        </p:nvSpPr>
        <p:spPr>
          <a:xfrm>
            <a:off x="2779454" y="751988"/>
            <a:ext cx="15039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W</a:t>
            </a:r>
            <a:endParaRPr sz="50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grpSp>
        <p:nvGrpSpPr>
          <p:cNvPr id="141" name="Google Shape;141;p15"/>
          <p:cNvGrpSpPr/>
          <p:nvPr/>
        </p:nvGrpSpPr>
        <p:grpSpPr>
          <a:xfrm>
            <a:off x="321950" y="1919000"/>
            <a:ext cx="2028328" cy="2052660"/>
            <a:chOff x="-690" y="-28575"/>
            <a:chExt cx="4164090" cy="5473761"/>
          </a:xfrm>
        </p:grpSpPr>
        <p:sp>
          <p:nvSpPr>
            <p:cNvPr id="142" name="Google Shape;142;p15"/>
            <p:cNvSpPr txBox="1"/>
            <p:nvPr/>
          </p:nvSpPr>
          <p:spPr>
            <a:xfrm>
              <a:off x="-690" y="847986"/>
              <a:ext cx="4163400" cy="459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457200" marR="0" lvl="0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M Sans"/>
                <a:buChar char="●"/>
              </a:pPr>
              <a:r>
                <a:rPr lang="en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Suur nõudlus</a:t>
              </a:r>
              <a:endPara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marL="457200" marR="0" lvl="0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M Sans"/>
                <a:buChar char="●"/>
              </a:pPr>
              <a:r>
                <a:rPr lang="en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Asukülas vähe lastehoiukohti</a:t>
              </a:r>
              <a:endPara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marL="457200" marR="0" lvl="0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M Sans"/>
                <a:buChar char="●"/>
              </a:pPr>
              <a:r>
                <a:rPr lang="en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Ainulaadne ja uuenduslik haridusprogramm</a:t>
              </a:r>
              <a:endPara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marL="457200" marR="0" lvl="0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M Sans"/>
                <a:buChar char="●"/>
              </a:pPr>
              <a:r>
                <a:rPr lang="en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Kvaliteetne toitlustus</a:t>
              </a:r>
              <a:endPara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43" name="Google Shape;143;p15"/>
            <p:cNvSpPr txBox="1"/>
            <p:nvPr/>
          </p:nvSpPr>
          <p:spPr>
            <a:xfrm>
              <a:off x="0" y="-28575"/>
              <a:ext cx="41634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latin typeface="DM Sans"/>
                  <a:ea typeface="DM Sans"/>
                  <a:cs typeface="DM Sans"/>
                  <a:sym typeface="DM Sans"/>
                </a:rPr>
                <a:t>TUGEVUSED</a:t>
              </a:r>
              <a:endParaRPr sz="700"/>
            </a:p>
          </p:txBody>
        </p:sp>
      </p:grpSp>
      <p:cxnSp>
        <p:nvCxnSpPr>
          <p:cNvPr id="144" name="Google Shape;144;p15"/>
          <p:cNvCxnSpPr/>
          <p:nvPr/>
        </p:nvCxnSpPr>
        <p:spPr>
          <a:xfrm rot="-5400000">
            <a:off x="486965" y="2566988"/>
            <a:ext cx="4114800" cy="0"/>
          </a:xfrm>
          <a:prstGeom prst="straightConnector1">
            <a:avLst/>
          </a:prstGeom>
          <a:noFill/>
          <a:ln w="19050" cap="rnd" cmpd="sng">
            <a:solidFill>
              <a:schemeClr val="dk1">
                <a:alpha val="698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5" name="Google Shape;145;p15"/>
          <p:cNvCxnSpPr/>
          <p:nvPr/>
        </p:nvCxnSpPr>
        <p:spPr>
          <a:xfrm rot="-5400000">
            <a:off x="2514600" y="2566988"/>
            <a:ext cx="4114800" cy="0"/>
          </a:xfrm>
          <a:prstGeom prst="straightConnector1">
            <a:avLst/>
          </a:prstGeom>
          <a:noFill/>
          <a:ln w="19050" cap="rnd" cmpd="sng">
            <a:solidFill>
              <a:schemeClr val="dk1">
                <a:alpha val="698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6" name="Google Shape;146;p15"/>
          <p:cNvCxnSpPr/>
          <p:nvPr/>
        </p:nvCxnSpPr>
        <p:spPr>
          <a:xfrm rot="-5400000">
            <a:off x="4542234" y="2566988"/>
            <a:ext cx="4114800" cy="0"/>
          </a:xfrm>
          <a:prstGeom prst="straightConnector1">
            <a:avLst/>
          </a:prstGeom>
          <a:noFill/>
          <a:ln w="19050" cap="rnd" cmpd="sng">
            <a:solidFill>
              <a:schemeClr val="dk1">
                <a:alpha val="698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47" name="Google Shape;147;p15"/>
          <p:cNvGrpSpPr/>
          <p:nvPr/>
        </p:nvGrpSpPr>
        <p:grpSpPr>
          <a:xfrm>
            <a:off x="2647062" y="1919000"/>
            <a:ext cx="1739885" cy="2191148"/>
            <a:chOff x="-316792" y="-28575"/>
            <a:chExt cx="4163400" cy="5843061"/>
          </a:xfrm>
        </p:grpSpPr>
        <p:sp>
          <p:nvSpPr>
            <p:cNvPr id="148" name="Google Shape;148;p15"/>
            <p:cNvSpPr txBox="1"/>
            <p:nvPr/>
          </p:nvSpPr>
          <p:spPr>
            <a:xfrm>
              <a:off x="-316792" y="847986"/>
              <a:ext cx="4163400" cy="496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457200" marR="0" lvl="0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M Sans"/>
                <a:buChar char="●"/>
              </a:pPr>
              <a:r>
                <a:rPr lang="en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Asukülas vähe inimesi</a:t>
              </a:r>
              <a:endPara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marL="457200" marR="0" lvl="0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M Sans"/>
                <a:buChar char="●"/>
              </a:pPr>
              <a:r>
                <a:rPr lang="en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Kulukas arendus</a:t>
              </a:r>
              <a:endPara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marL="457200" marR="0" lvl="0" indent="-3111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DM Sans"/>
                <a:buChar char="●"/>
              </a:pPr>
              <a:r>
                <a:rPr lang="en" sz="13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Lastel raskused kõrgharidusele üleminekul</a:t>
              </a:r>
              <a:endParaRPr sz="13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49" name="Google Shape;149;p15"/>
            <p:cNvSpPr txBox="1"/>
            <p:nvPr/>
          </p:nvSpPr>
          <p:spPr>
            <a:xfrm>
              <a:off x="-316792" y="-28575"/>
              <a:ext cx="41634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latin typeface="DM Sans"/>
                  <a:ea typeface="DM Sans"/>
                  <a:cs typeface="DM Sans"/>
                  <a:sym typeface="DM Sans"/>
                </a:rPr>
                <a:t>NÕRKUSED</a:t>
              </a:r>
              <a:endParaRPr sz="700"/>
            </a:p>
          </p:txBody>
        </p:sp>
      </p:grpSp>
      <p:grpSp>
        <p:nvGrpSpPr>
          <p:cNvPr id="150" name="Google Shape;150;p15"/>
          <p:cNvGrpSpPr/>
          <p:nvPr/>
        </p:nvGrpSpPr>
        <p:grpSpPr>
          <a:xfrm>
            <a:off x="4683824" y="1919000"/>
            <a:ext cx="1739912" cy="2052650"/>
            <a:chOff x="-318563" y="-28575"/>
            <a:chExt cx="4482000" cy="5473732"/>
          </a:xfrm>
        </p:grpSpPr>
        <p:sp>
          <p:nvSpPr>
            <p:cNvPr id="151" name="Google Shape;151;p15"/>
            <p:cNvSpPr txBox="1"/>
            <p:nvPr/>
          </p:nvSpPr>
          <p:spPr>
            <a:xfrm>
              <a:off x="-318563" y="847957"/>
              <a:ext cx="4482000" cy="459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457200" marR="0" lvl="0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Font typeface="DM Sans"/>
                <a:buChar char="●"/>
              </a:pPr>
              <a:r>
                <a:rPr lang="en">
                  <a:latin typeface="DM Sans"/>
                  <a:ea typeface="DM Sans"/>
                  <a:cs typeface="DM Sans"/>
                  <a:sym typeface="DM Sans"/>
                </a:rPr>
                <a:t>Lastelaagrid - suvel, talvel, sügisel</a:t>
              </a:r>
              <a:endParaRPr>
                <a:latin typeface="DM Sans"/>
                <a:ea typeface="DM Sans"/>
                <a:cs typeface="DM Sans"/>
                <a:sym typeface="DM Sans"/>
              </a:endParaRPr>
            </a:p>
            <a:p>
              <a:pPr marL="457200" marR="0" lvl="0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Font typeface="DM Sans"/>
                <a:buChar char="●"/>
              </a:pPr>
              <a:r>
                <a:rPr lang="en">
                  <a:latin typeface="DM Sans"/>
                  <a:ea typeface="DM Sans"/>
                  <a:cs typeface="DM Sans"/>
                  <a:sym typeface="DM Sans"/>
                </a:rPr>
                <a:t>Areneda välismaale</a:t>
              </a:r>
              <a:endParaRPr>
                <a:latin typeface="DM Sans"/>
                <a:ea typeface="DM Sans"/>
                <a:cs typeface="DM Sans"/>
                <a:sym typeface="DM Sans"/>
              </a:endParaRPr>
            </a:p>
            <a:p>
              <a:pPr marL="457200" marR="0" lvl="0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Font typeface="DM Sans"/>
                <a:buChar char="●"/>
              </a:pPr>
              <a:r>
                <a:rPr lang="en">
                  <a:latin typeface="DM Sans"/>
                  <a:ea typeface="DM Sans"/>
                  <a:cs typeface="DM Sans"/>
                  <a:sym typeface="DM Sans"/>
                </a:rPr>
                <a:t>Populariseerida Montessoori programmi </a:t>
              </a: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52" name="Google Shape;152;p15"/>
            <p:cNvSpPr txBox="1"/>
            <p:nvPr/>
          </p:nvSpPr>
          <p:spPr>
            <a:xfrm>
              <a:off x="0" y="-28575"/>
              <a:ext cx="41634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latin typeface="DM Sans"/>
                  <a:ea typeface="DM Sans"/>
                  <a:cs typeface="DM Sans"/>
                  <a:sym typeface="DM Sans"/>
                </a:rPr>
                <a:t>VÕIMALUSED</a:t>
              </a:r>
              <a:endParaRPr b="1"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153" name="Google Shape;153;p15"/>
          <p:cNvGrpSpPr/>
          <p:nvPr/>
        </p:nvGrpSpPr>
        <p:grpSpPr>
          <a:xfrm>
            <a:off x="6744500" y="1919000"/>
            <a:ext cx="1958817" cy="1806388"/>
            <a:chOff x="0" y="-28575"/>
            <a:chExt cx="4792800" cy="4817033"/>
          </a:xfrm>
        </p:grpSpPr>
        <p:sp>
          <p:nvSpPr>
            <p:cNvPr id="154" name="Google Shape;154;p15"/>
            <p:cNvSpPr txBox="1"/>
            <p:nvPr/>
          </p:nvSpPr>
          <p:spPr>
            <a:xfrm>
              <a:off x="0" y="847958"/>
              <a:ext cx="4792800" cy="394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457200" marR="0" lvl="0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M Sans"/>
                <a:buChar char="●"/>
              </a:pPr>
              <a:r>
                <a:rPr lang="en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Õnnetused lastega</a:t>
              </a:r>
              <a:endPara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marL="457200" marR="0" lvl="0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M Sans"/>
                <a:buChar char="●"/>
              </a:pPr>
              <a:r>
                <a:rPr lang="en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Halva maine kujunemine</a:t>
              </a:r>
              <a:endPara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marL="457200" marR="0" lvl="0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M Sans"/>
                <a:buChar char="●"/>
              </a:pPr>
              <a:r>
                <a:rPr lang="en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Konkurendi teke</a:t>
              </a:r>
              <a:endPara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55" name="Google Shape;155;p15"/>
            <p:cNvSpPr txBox="1"/>
            <p:nvPr/>
          </p:nvSpPr>
          <p:spPr>
            <a:xfrm>
              <a:off x="0" y="-28575"/>
              <a:ext cx="41634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latin typeface="DM Sans"/>
                  <a:ea typeface="DM Sans"/>
                  <a:cs typeface="DM Sans"/>
                  <a:sym typeface="DM Sans"/>
                </a:rPr>
                <a:t>OHUD</a:t>
              </a:r>
              <a:endParaRPr sz="700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6"/>
          <p:cNvSpPr/>
          <p:nvPr/>
        </p:nvSpPr>
        <p:spPr>
          <a:xfrm>
            <a:off x="125" y="0"/>
            <a:ext cx="9144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1" name="Google Shape;161;p16" descr="Teenuse Vormid vastuste diagramm. Küsimuse pealkiri: Kas teie arvates oleks Asukülas vaja lastehoiuteenust?. Vastuste arv: 14 vastust." title="Kas teie arvates oleks Asukülas vaja lastehoiuteenust?"/>
          <p:cNvPicPr preferRelativeResize="0"/>
          <p:nvPr/>
        </p:nvPicPr>
        <p:blipFill rotWithShape="1">
          <a:blip r:embed="rId3">
            <a:alphaModFix/>
          </a:blip>
          <a:srcRect r="26729"/>
          <a:stretch/>
        </p:blipFill>
        <p:spPr>
          <a:xfrm>
            <a:off x="470276" y="231182"/>
            <a:ext cx="3850624" cy="2219566"/>
          </a:xfrm>
          <a:prstGeom prst="rect">
            <a:avLst/>
          </a:prstGeom>
          <a:noFill/>
          <a:ln w="76200" cap="flat" cmpd="sng">
            <a:solidFill>
              <a:srgbClr val="667B5C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2" name="Google Shape;162;p16" descr="Teenuse Vormid vastuste diagramm. Küsimuse pealkiri: Kas teie kasutaksite sellist teenust?. Vastuste arv: 14 vastust." title="Kas teie kasutaksite sellist teenust?"/>
          <p:cNvPicPr preferRelativeResize="0"/>
          <p:nvPr/>
        </p:nvPicPr>
        <p:blipFill rotWithShape="1">
          <a:blip r:embed="rId4">
            <a:alphaModFix/>
          </a:blip>
          <a:srcRect r="26723"/>
          <a:stretch/>
        </p:blipFill>
        <p:spPr>
          <a:xfrm>
            <a:off x="470275" y="2752420"/>
            <a:ext cx="3850624" cy="2219553"/>
          </a:xfrm>
          <a:prstGeom prst="rect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3" name="Google Shape;163;p16" descr="Teenuse Vormid vastuste diagramm. Küsimuse pealkiri: Kas teie arvates võiks lastehoiu maja pakkuda lastele võimalust osaleda suve-, talve- ja sügisvaheaegadel laagrites? (mõeldud 1.-4. klassi lastele). Vastuste arv: 14 vastust." title="Kas teie arvates võiks lastehoiu maja pakkuda lastele võimalust osaleda suve-, talve- ja sügisvaheaegadel laagrites? (mõeldud 1.-4. klassi lastele)"/>
          <p:cNvPicPr preferRelativeResize="0"/>
          <p:nvPr/>
        </p:nvPicPr>
        <p:blipFill rotWithShape="1">
          <a:blip r:embed="rId5">
            <a:alphaModFix/>
          </a:blip>
          <a:srcRect b="3232"/>
          <a:stretch/>
        </p:blipFill>
        <p:spPr>
          <a:xfrm>
            <a:off x="4804575" y="3106775"/>
            <a:ext cx="4231798" cy="1865499"/>
          </a:xfrm>
          <a:prstGeom prst="rect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164" name="Google Shape;164;p16"/>
          <p:cNvGrpSpPr/>
          <p:nvPr/>
        </p:nvGrpSpPr>
        <p:grpSpPr>
          <a:xfrm>
            <a:off x="4804574" y="831302"/>
            <a:ext cx="4148576" cy="2089256"/>
            <a:chOff x="7316" y="2996046"/>
            <a:chExt cx="8185825" cy="6096457"/>
          </a:xfrm>
        </p:grpSpPr>
        <p:sp>
          <p:nvSpPr>
            <p:cNvPr id="165" name="Google Shape;165;p16"/>
            <p:cNvSpPr txBox="1"/>
            <p:nvPr/>
          </p:nvSpPr>
          <p:spPr>
            <a:xfrm>
              <a:off x="435376" y="7879885"/>
              <a:ext cx="1639200" cy="121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chemeClr val="dk2"/>
                  </a:solidFill>
                  <a:latin typeface="DM Sans"/>
                  <a:ea typeface="DM Sans"/>
                  <a:cs typeface="DM Sans"/>
                  <a:sym typeface="DM Sans"/>
                </a:rPr>
                <a:t>Laulmine ja tantsimine (91,7%)</a:t>
              </a:r>
              <a:endParaRPr sz="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66" name="Google Shape;166;p16"/>
            <p:cNvSpPr txBox="1"/>
            <p:nvPr/>
          </p:nvSpPr>
          <p:spPr>
            <a:xfrm>
              <a:off x="3731421" y="7879900"/>
              <a:ext cx="1361100" cy="80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chemeClr val="dk2"/>
                  </a:solidFill>
                  <a:latin typeface="DM Sans"/>
                  <a:ea typeface="DM Sans"/>
                  <a:cs typeface="DM Sans"/>
                  <a:sym typeface="DM Sans"/>
                </a:rPr>
                <a:t>Kokkamine</a:t>
              </a:r>
              <a:endParaRPr sz="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chemeClr val="dk2"/>
                  </a:solidFill>
                  <a:latin typeface="DM Sans"/>
                  <a:ea typeface="DM Sans"/>
                  <a:cs typeface="DM Sans"/>
                  <a:sym typeface="DM Sans"/>
                </a:rPr>
                <a:t>(66,7%)</a:t>
              </a:r>
              <a:endParaRPr sz="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67" name="Google Shape;167;p16"/>
            <p:cNvSpPr txBox="1"/>
            <p:nvPr/>
          </p:nvSpPr>
          <p:spPr>
            <a:xfrm>
              <a:off x="5512207" y="7879903"/>
              <a:ext cx="900000" cy="121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chemeClr val="dk2"/>
                  </a:solidFill>
                  <a:latin typeface="DM Sans"/>
                  <a:ea typeface="DM Sans"/>
                  <a:cs typeface="DM Sans"/>
                  <a:sym typeface="DM Sans"/>
                </a:rPr>
                <a:t>Kunst ja käsitöö (100%)</a:t>
              </a:r>
              <a:endParaRPr sz="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68" name="Google Shape;168;p16"/>
            <p:cNvSpPr txBox="1"/>
            <p:nvPr/>
          </p:nvSpPr>
          <p:spPr>
            <a:xfrm>
              <a:off x="6946574" y="7879900"/>
              <a:ext cx="1131900" cy="80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chemeClr val="dk2"/>
                  </a:solidFill>
                  <a:latin typeface="DM Sans"/>
                  <a:ea typeface="DM Sans"/>
                  <a:cs typeface="DM Sans"/>
                  <a:sym typeface="DM Sans"/>
                </a:rPr>
                <a:t>Aiandus (75%)</a:t>
              </a:r>
              <a:endParaRPr sz="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grpSp>
          <p:nvGrpSpPr>
            <p:cNvPr id="169" name="Google Shape;169;p16"/>
            <p:cNvGrpSpPr/>
            <p:nvPr/>
          </p:nvGrpSpPr>
          <p:grpSpPr>
            <a:xfrm>
              <a:off x="630875" y="3209796"/>
              <a:ext cx="7562266" cy="4560745"/>
              <a:chOff x="0" y="4108450"/>
              <a:chExt cx="10255311" cy="6184900"/>
            </a:xfrm>
          </p:grpSpPr>
          <p:sp>
            <p:nvSpPr>
              <p:cNvPr id="170" name="Google Shape;170;p16"/>
              <p:cNvSpPr/>
              <p:nvPr/>
            </p:nvSpPr>
            <p:spPr>
              <a:xfrm>
                <a:off x="0" y="4108450"/>
                <a:ext cx="10255311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55311" h="12700" extrusionOk="0">
                    <a:moveTo>
                      <a:pt x="0" y="0"/>
                    </a:moveTo>
                    <a:lnTo>
                      <a:pt x="10255311" y="0"/>
                    </a:lnTo>
                    <a:lnTo>
                      <a:pt x="10255311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</p:sp>
          <p:sp>
            <p:nvSpPr>
              <p:cNvPr id="171" name="Google Shape;171;p16"/>
              <p:cNvSpPr/>
              <p:nvPr/>
            </p:nvSpPr>
            <p:spPr>
              <a:xfrm>
                <a:off x="0" y="6165850"/>
                <a:ext cx="10255311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55311" h="12700" extrusionOk="0">
                    <a:moveTo>
                      <a:pt x="0" y="0"/>
                    </a:moveTo>
                    <a:lnTo>
                      <a:pt x="10255311" y="0"/>
                    </a:lnTo>
                    <a:lnTo>
                      <a:pt x="10255311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</p:sp>
          <p:sp>
            <p:nvSpPr>
              <p:cNvPr id="172" name="Google Shape;172;p16"/>
              <p:cNvSpPr/>
              <p:nvPr/>
            </p:nvSpPr>
            <p:spPr>
              <a:xfrm>
                <a:off x="0" y="8223250"/>
                <a:ext cx="10255311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55311" h="12700" extrusionOk="0">
                    <a:moveTo>
                      <a:pt x="0" y="0"/>
                    </a:moveTo>
                    <a:lnTo>
                      <a:pt x="10255311" y="0"/>
                    </a:lnTo>
                    <a:lnTo>
                      <a:pt x="10255311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</p:sp>
          <p:sp>
            <p:nvSpPr>
              <p:cNvPr id="173" name="Google Shape;173;p16"/>
              <p:cNvSpPr/>
              <p:nvPr/>
            </p:nvSpPr>
            <p:spPr>
              <a:xfrm>
                <a:off x="0" y="10280650"/>
                <a:ext cx="10255311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55311" h="12700" extrusionOk="0">
                    <a:moveTo>
                      <a:pt x="0" y="0"/>
                    </a:moveTo>
                    <a:lnTo>
                      <a:pt x="10255311" y="0"/>
                    </a:lnTo>
                    <a:lnTo>
                      <a:pt x="10255311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</p:grpSp>
        <p:sp>
          <p:nvSpPr>
            <p:cNvPr id="174" name="Google Shape;174;p16"/>
            <p:cNvSpPr txBox="1"/>
            <p:nvPr/>
          </p:nvSpPr>
          <p:spPr>
            <a:xfrm>
              <a:off x="7316" y="2996046"/>
              <a:ext cx="471300" cy="40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12</a:t>
              </a:r>
              <a:r>
                <a:rPr lang="en" sz="90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 </a:t>
              </a:r>
              <a:endPara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75" name="Google Shape;175;p16"/>
            <p:cNvSpPr txBox="1"/>
            <p:nvPr/>
          </p:nvSpPr>
          <p:spPr>
            <a:xfrm>
              <a:off x="12145" y="4513120"/>
              <a:ext cx="466200" cy="40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8</a:t>
              </a:r>
              <a:r>
                <a:rPr lang="en" sz="90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 </a:t>
              </a:r>
              <a:endPara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76" name="Google Shape;176;p16"/>
            <p:cNvSpPr txBox="1"/>
            <p:nvPr/>
          </p:nvSpPr>
          <p:spPr>
            <a:xfrm>
              <a:off x="186415" y="7547266"/>
              <a:ext cx="292200" cy="40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0 </a:t>
              </a:r>
              <a:endPara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77" name="Google Shape;177;p16"/>
            <p:cNvSpPr txBox="1"/>
            <p:nvPr/>
          </p:nvSpPr>
          <p:spPr>
            <a:xfrm>
              <a:off x="1804153" y="7879903"/>
              <a:ext cx="1927200" cy="121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chemeClr val="dk2"/>
                  </a:solidFill>
                  <a:latin typeface="DM Sans"/>
                  <a:ea typeface="DM Sans"/>
                  <a:cs typeface="DM Sans"/>
                  <a:sym typeface="DM Sans"/>
                </a:rPr>
                <a:t>Loomadega mängimine ja tutvumine (66,7%)</a:t>
              </a:r>
              <a:endParaRPr sz="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78" name="Google Shape;178;p16"/>
            <p:cNvSpPr txBox="1"/>
            <p:nvPr/>
          </p:nvSpPr>
          <p:spPr>
            <a:xfrm>
              <a:off x="94378" y="6030193"/>
              <a:ext cx="384000" cy="40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4</a:t>
              </a:r>
              <a:r>
                <a:rPr lang="en" sz="90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 </a:t>
              </a:r>
              <a:endPara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grpSp>
          <p:nvGrpSpPr>
            <p:cNvPr id="179" name="Google Shape;179;p16"/>
            <p:cNvGrpSpPr/>
            <p:nvPr/>
          </p:nvGrpSpPr>
          <p:grpSpPr>
            <a:xfrm>
              <a:off x="629586" y="3209772"/>
              <a:ext cx="7563536" cy="4564553"/>
              <a:chOff x="-1748" y="4108418"/>
              <a:chExt cx="10257033" cy="6190064"/>
            </a:xfrm>
          </p:grpSpPr>
          <p:sp>
            <p:nvSpPr>
              <p:cNvPr id="180" name="Google Shape;180;p16"/>
              <p:cNvSpPr/>
              <p:nvPr/>
            </p:nvSpPr>
            <p:spPr>
              <a:xfrm>
                <a:off x="-1748" y="4821634"/>
                <a:ext cx="1849421" cy="5465162"/>
              </a:xfrm>
              <a:custGeom>
                <a:avLst/>
                <a:gdLst/>
                <a:ahLst/>
                <a:cxnLst/>
                <a:rect l="l" t="t" r="r" b="b"/>
                <a:pathLst>
                  <a:path w="1849421" h="2070137" extrusionOk="0">
                    <a:moveTo>
                      <a:pt x="1732" y="2070137"/>
                    </a:moveTo>
                    <a:lnTo>
                      <a:pt x="1732" y="154063"/>
                    </a:lnTo>
                    <a:cubicBezTo>
                      <a:pt x="0" y="113809"/>
                      <a:pt x="14790" y="74594"/>
                      <a:pt x="42675" y="45511"/>
                    </a:cubicBezTo>
                    <a:cubicBezTo>
                      <a:pt x="70559" y="16427"/>
                      <a:pt x="109117" y="0"/>
                      <a:pt x="149408" y="37"/>
                    </a:cubicBezTo>
                    <a:lnTo>
                      <a:pt x="1700011" y="37"/>
                    </a:lnTo>
                    <a:cubicBezTo>
                      <a:pt x="1740303" y="0"/>
                      <a:pt x="1778861" y="16427"/>
                      <a:pt x="1806745" y="45511"/>
                    </a:cubicBezTo>
                    <a:cubicBezTo>
                      <a:pt x="1834630" y="74594"/>
                      <a:pt x="1849421" y="113809"/>
                      <a:pt x="1847688" y="154063"/>
                    </a:cubicBezTo>
                    <a:lnTo>
                      <a:pt x="1847688" y="207013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45725" rIns="45725" bIns="457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16"/>
              <p:cNvSpPr/>
              <p:nvPr/>
            </p:nvSpPr>
            <p:spPr>
              <a:xfrm>
                <a:off x="2102312" y="6165818"/>
                <a:ext cx="1845956" cy="4121150"/>
              </a:xfrm>
              <a:custGeom>
                <a:avLst/>
                <a:gdLst/>
                <a:ahLst/>
                <a:cxnLst/>
                <a:rect l="l" t="t" r="r" b="b"/>
                <a:pathLst>
                  <a:path w="1845956" h="4121150" extrusionOk="0">
                    <a:moveTo>
                      <a:pt x="0" y="4121150"/>
                    </a:moveTo>
                    <a:lnTo>
                      <a:pt x="0" y="147677"/>
                    </a:lnTo>
                    <a:cubicBezTo>
                      <a:pt x="0" y="108510"/>
                      <a:pt x="15558" y="70948"/>
                      <a:pt x="43253" y="43254"/>
                    </a:cubicBezTo>
                    <a:cubicBezTo>
                      <a:pt x="70948" y="15559"/>
                      <a:pt x="108510" y="0"/>
                      <a:pt x="147676" y="0"/>
                    </a:cubicBezTo>
                    <a:lnTo>
                      <a:pt x="1698279" y="0"/>
                    </a:lnTo>
                    <a:cubicBezTo>
                      <a:pt x="1779839" y="0"/>
                      <a:pt x="1845956" y="66117"/>
                      <a:pt x="1845956" y="147677"/>
                    </a:cubicBezTo>
                    <a:lnTo>
                      <a:pt x="1845956" y="4121150"/>
                    </a:lnTo>
                    <a:close/>
                  </a:path>
                </a:pathLst>
              </a:custGeom>
              <a:solidFill>
                <a:srgbClr val="96B389"/>
              </a:solidFill>
              <a:ln>
                <a:noFill/>
              </a:ln>
            </p:spPr>
            <p:txBody>
              <a:bodyPr spcFirstLastPara="1" wrap="square" lIns="45725" tIns="45725" rIns="45725" bIns="457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16"/>
              <p:cNvSpPr/>
              <p:nvPr/>
            </p:nvSpPr>
            <p:spPr>
              <a:xfrm>
                <a:off x="4204658" y="6165831"/>
                <a:ext cx="1845956" cy="4124182"/>
              </a:xfrm>
              <a:custGeom>
                <a:avLst/>
                <a:gdLst/>
                <a:ahLst/>
                <a:cxnLst/>
                <a:rect l="l" t="t" r="r" b="b"/>
                <a:pathLst>
                  <a:path w="1845956" h="6178550" extrusionOk="0">
                    <a:moveTo>
                      <a:pt x="0" y="6178550"/>
                    </a:moveTo>
                    <a:lnTo>
                      <a:pt x="0" y="147677"/>
                    </a:lnTo>
                    <a:cubicBezTo>
                      <a:pt x="0" y="108510"/>
                      <a:pt x="15559" y="70948"/>
                      <a:pt x="43254" y="43254"/>
                    </a:cubicBezTo>
                    <a:cubicBezTo>
                      <a:pt x="70949" y="15559"/>
                      <a:pt x="108511" y="0"/>
                      <a:pt x="147677" y="0"/>
                    </a:cubicBezTo>
                    <a:lnTo>
                      <a:pt x="1698280" y="0"/>
                    </a:lnTo>
                    <a:cubicBezTo>
                      <a:pt x="1737446" y="0"/>
                      <a:pt x="1775008" y="15559"/>
                      <a:pt x="1802703" y="43254"/>
                    </a:cubicBezTo>
                    <a:cubicBezTo>
                      <a:pt x="1830398" y="70948"/>
                      <a:pt x="1845957" y="108510"/>
                      <a:pt x="1845957" y="147677"/>
                    </a:cubicBezTo>
                    <a:lnTo>
                      <a:pt x="1845957" y="617855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45725" rIns="45725" bIns="457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16"/>
              <p:cNvSpPr/>
              <p:nvPr/>
            </p:nvSpPr>
            <p:spPr>
              <a:xfrm>
                <a:off x="8409329" y="5563541"/>
                <a:ext cx="1845956" cy="4734941"/>
              </a:xfrm>
              <a:custGeom>
                <a:avLst/>
                <a:gdLst/>
                <a:ahLst/>
                <a:cxnLst/>
                <a:rect l="l" t="t" r="r" b="b"/>
                <a:pathLst>
                  <a:path w="1845956" h="10293350" extrusionOk="0">
                    <a:moveTo>
                      <a:pt x="0" y="10293350"/>
                    </a:moveTo>
                    <a:lnTo>
                      <a:pt x="0" y="147676"/>
                    </a:lnTo>
                    <a:cubicBezTo>
                      <a:pt x="0" y="108510"/>
                      <a:pt x="15559" y="70948"/>
                      <a:pt x="43254" y="43253"/>
                    </a:cubicBezTo>
                    <a:cubicBezTo>
                      <a:pt x="70948" y="15559"/>
                      <a:pt x="108510" y="0"/>
                      <a:pt x="147677" y="0"/>
                    </a:cubicBezTo>
                    <a:lnTo>
                      <a:pt x="1698280" y="0"/>
                    </a:lnTo>
                    <a:cubicBezTo>
                      <a:pt x="1779839" y="0"/>
                      <a:pt x="1845956" y="66117"/>
                      <a:pt x="1845956" y="147676"/>
                    </a:cubicBezTo>
                    <a:lnTo>
                      <a:pt x="1845956" y="1029335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45725" rIns="45725" bIns="457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16"/>
              <p:cNvSpPr/>
              <p:nvPr/>
            </p:nvSpPr>
            <p:spPr>
              <a:xfrm>
                <a:off x="0" y="10287000"/>
                <a:ext cx="1845956" cy="0"/>
              </a:xfrm>
              <a:custGeom>
                <a:avLst/>
                <a:gdLst/>
                <a:ahLst/>
                <a:cxnLst/>
                <a:rect l="l" t="t" r="r" b="b"/>
                <a:pathLst>
                  <a:path w="1845956" h="120000" extrusionOk="0">
                    <a:moveTo>
                      <a:pt x="0" y="0"/>
                    </a:moveTo>
                    <a:lnTo>
                      <a:pt x="1845956" y="0"/>
                    </a:lnTo>
                    <a:lnTo>
                      <a:pt x="184595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7B5C"/>
              </a:solidFill>
              <a:ln>
                <a:noFill/>
              </a:ln>
            </p:spPr>
          </p:sp>
          <p:sp>
            <p:nvSpPr>
              <p:cNvPr id="185" name="Google Shape;185;p16"/>
              <p:cNvSpPr/>
              <p:nvPr/>
            </p:nvSpPr>
            <p:spPr>
              <a:xfrm>
                <a:off x="6307017" y="6580822"/>
                <a:ext cx="1845956" cy="3706178"/>
              </a:xfrm>
              <a:custGeom>
                <a:avLst/>
                <a:gdLst/>
                <a:ahLst/>
                <a:cxnLst/>
                <a:rect l="l" t="t" r="r" b="b"/>
                <a:pathLst>
                  <a:path w="1845956" h="3706178" extrusionOk="0">
                    <a:moveTo>
                      <a:pt x="0" y="0"/>
                    </a:moveTo>
                    <a:lnTo>
                      <a:pt x="1845955" y="0"/>
                    </a:lnTo>
                    <a:lnTo>
                      <a:pt x="1845955" y="3706178"/>
                    </a:lnTo>
                    <a:lnTo>
                      <a:pt x="0" y="3706178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</p:sp>
          <p:sp>
            <p:nvSpPr>
              <p:cNvPr id="186" name="Google Shape;186;p16"/>
              <p:cNvSpPr/>
              <p:nvPr/>
            </p:nvSpPr>
            <p:spPr>
              <a:xfrm>
                <a:off x="6307041" y="4108418"/>
                <a:ext cx="1845956" cy="6176963"/>
              </a:xfrm>
              <a:custGeom>
                <a:avLst/>
                <a:gdLst/>
                <a:ahLst/>
                <a:cxnLst/>
                <a:rect l="l" t="t" r="r" b="b"/>
                <a:pathLst>
                  <a:path w="1845956" h="8235950" extrusionOk="0">
                    <a:moveTo>
                      <a:pt x="0" y="8235950"/>
                    </a:moveTo>
                    <a:lnTo>
                      <a:pt x="0" y="147676"/>
                    </a:lnTo>
                    <a:cubicBezTo>
                      <a:pt x="0" y="66117"/>
                      <a:pt x="66116" y="0"/>
                      <a:pt x="147676" y="0"/>
                    </a:cubicBezTo>
                    <a:lnTo>
                      <a:pt x="1698279" y="0"/>
                    </a:lnTo>
                    <a:cubicBezTo>
                      <a:pt x="1779838" y="0"/>
                      <a:pt x="1845955" y="66117"/>
                      <a:pt x="1845955" y="147676"/>
                    </a:cubicBezTo>
                    <a:lnTo>
                      <a:pt x="1845955" y="8235950"/>
                    </a:lnTo>
                    <a:close/>
                  </a:path>
                </a:pathLst>
              </a:custGeom>
              <a:solidFill>
                <a:srgbClr val="96B389"/>
              </a:solidFill>
              <a:ln>
                <a:noFill/>
              </a:ln>
            </p:spPr>
            <p:txBody>
              <a:bodyPr spcFirstLastPara="1" wrap="square" lIns="45725" tIns="45725" rIns="45725" bIns="457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87" name="Google Shape;187;p16"/>
          <p:cNvSpPr txBox="1"/>
          <p:nvPr/>
        </p:nvSpPr>
        <p:spPr>
          <a:xfrm>
            <a:off x="4887800" y="0"/>
            <a:ext cx="41487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Millega võiksid lapsed (kasvatajate järelvalvega) teie arvates lastehoius kas igapäevaselt või iganädalaselt tegeleda?</a:t>
            </a:r>
            <a:endParaRPr sz="1600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7"/>
          <p:cNvSpPr/>
          <p:nvPr/>
        </p:nvSpPr>
        <p:spPr>
          <a:xfrm>
            <a:off x="-2375" y="1295450"/>
            <a:ext cx="9144000" cy="384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7"/>
          <p:cNvSpPr txBox="1"/>
          <p:nvPr/>
        </p:nvSpPr>
        <p:spPr>
          <a:xfrm>
            <a:off x="514350" y="97246"/>
            <a:ext cx="8115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667B5C"/>
                </a:solidFill>
                <a:latin typeface="DM Sans"/>
                <a:ea typeface="DM Sans"/>
                <a:cs typeface="DM Sans"/>
                <a:sym typeface="DM Sans"/>
              </a:rPr>
              <a:t>Lasteaia päevakava</a:t>
            </a:r>
            <a:endParaRPr sz="700"/>
          </a:p>
        </p:txBody>
      </p:sp>
      <p:sp>
        <p:nvSpPr>
          <p:cNvPr id="194" name="Google Shape;194;p17"/>
          <p:cNvSpPr txBox="1"/>
          <p:nvPr/>
        </p:nvSpPr>
        <p:spPr>
          <a:xfrm>
            <a:off x="514350" y="1467230"/>
            <a:ext cx="2375700" cy="3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41300" marR="0" lvl="1" indent="-158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DM Sans"/>
              <a:buChar char="•"/>
            </a:pPr>
            <a:r>
              <a:rPr lang="en" sz="1300">
                <a:latin typeface="DM Sans"/>
                <a:ea typeface="DM Sans"/>
                <a:cs typeface="DM Sans"/>
                <a:sym typeface="DM Sans"/>
              </a:rPr>
              <a:t>7:00-8:30 Laste vastuvõtt, mäng</a:t>
            </a:r>
            <a:endParaRPr sz="1300">
              <a:latin typeface="DM Sans"/>
              <a:ea typeface="DM Sans"/>
              <a:cs typeface="DM Sans"/>
              <a:sym typeface="DM Sans"/>
            </a:endParaRPr>
          </a:p>
          <a:p>
            <a:pPr marL="241300" marR="0" lvl="1" indent="-158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DM Sans"/>
              <a:buChar char="•"/>
            </a:pPr>
            <a:r>
              <a:rPr lang="en" sz="1300">
                <a:latin typeface="DM Sans"/>
                <a:ea typeface="DM Sans"/>
                <a:cs typeface="DM Sans"/>
                <a:sym typeface="DM Sans"/>
              </a:rPr>
              <a:t>8:30-9:00 Hommikusöök</a:t>
            </a:r>
            <a:endParaRPr sz="1300">
              <a:latin typeface="DM Sans"/>
              <a:ea typeface="DM Sans"/>
              <a:cs typeface="DM Sans"/>
              <a:sym typeface="DM Sans"/>
            </a:endParaRPr>
          </a:p>
          <a:p>
            <a:pPr marL="241300" marR="0" lvl="1" indent="-133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DM Sans"/>
              <a:buChar char="•"/>
            </a:pPr>
            <a:r>
              <a:rPr lang="en" sz="1300">
                <a:latin typeface="DM Sans"/>
                <a:ea typeface="DM Sans"/>
                <a:cs typeface="DM Sans"/>
                <a:sym typeface="DM Sans"/>
              </a:rPr>
              <a:t>9:00-10:30 Keelele ja igapäevaelule keskenduv mänguaeg</a:t>
            </a:r>
            <a:endParaRPr sz="1300">
              <a:latin typeface="DM Sans"/>
              <a:ea typeface="DM Sans"/>
              <a:cs typeface="DM Sans"/>
              <a:sym typeface="DM Sans"/>
            </a:endParaRPr>
          </a:p>
          <a:p>
            <a:pPr marL="241300" marR="0" lvl="1" indent="-133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DM Sans"/>
              <a:buChar char="•"/>
            </a:pPr>
            <a:r>
              <a:rPr lang="en" sz="1300">
                <a:latin typeface="DM Sans"/>
                <a:ea typeface="DM Sans"/>
                <a:cs typeface="DM Sans"/>
                <a:sym typeface="DM Sans"/>
              </a:rPr>
              <a:t>10:45-12:00 Õues käik (loomad, riisumine, mäng jne)</a:t>
            </a:r>
            <a:endParaRPr sz="1300">
              <a:latin typeface="DM Sans"/>
              <a:ea typeface="DM Sans"/>
              <a:cs typeface="DM Sans"/>
              <a:sym typeface="DM Sans"/>
            </a:endParaRPr>
          </a:p>
          <a:p>
            <a:pPr marL="241300" marR="0" lvl="1" indent="-146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DM Sans"/>
              <a:buChar char="•"/>
            </a:pPr>
            <a:r>
              <a:rPr lang="en" sz="1300">
                <a:latin typeface="DM Sans"/>
                <a:ea typeface="DM Sans"/>
                <a:cs typeface="DM Sans"/>
                <a:sym typeface="DM Sans"/>
              </a:rPr>
              <a:t>12:00-12:40 Lõunasöök</a:t>
            </a:r>
            <a:endParaRPr sz="1300">
              <a:latin typeface="DM Sans"/>
              <a:ea typeface="DM Sans"/>
              <a:cs typeface="DM Sans"/>
              <a:sym typeface="DM Sans"/>
            </a:endParaRPr>
          </a:p>
          <a:p>
            <a:pPr marL="241300" marR="0" lvl="1" indent="-133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DM Sans"/>
              <a:buChar char="•"/>
            </a:pPr>
            <a:r>
              <a:rPr lang="en" sz="1300">
                <a:latin typeface="DM Sans"/>
                <a:ea typeface="DM Sans"/>
                <a:cs typeface="DM Sans"/>
                <a:sym typeface="DM Sans"/>
              </a:rPr>
              <a:t>13:00-15:00 Lõunauinak</a:t>
            </a:r>
            <a:endParaRPr sz="1300">
              <a:latin typeface="DM Sans"/>
              <a:ea typeface="DM Sans"/>
              <a:cs typeface="DM Sans"/>
              <a:sym typeface="DM Sans"/>
            </a:endParaRPr>
          </a:p>
          <a:p>
            <a:pPr marL="241300" marR="0" lvl="1" indent="-133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DM Sans"/>
              <a:buChar char="•"/>
            </a:pPr>
            <a:r>
              <a:rPr lang="en" sz="1300">
                <a:latin typeface="DM Sans"/>
                <a:ea typeface="DM Sans"/>
                <a:cs typeface="DM Sans"/>
                <a:sym typeface="DM Sans"/>
              </a:rPr>
              <a:t>15:00-15:45 Ärkamine, vabategevus</a:t>
            </a:r>
            <a:endParaRPr sz="1300">
              <a:latin typeface="DM Sans"/>
              <a:ea typeface="DM Sans"/>
              <a:cs typeface="DM Sans"/>
              <a:sym typeface="DM Sans"/>
            </a:endParaRPr>
          </a:p>
          <a:p>
            <a:pPr marL="241300" marR="0" lvl="1" indent="-133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DM Sans"/>
              <a:buChar char="•"/>
            </a:pPr>
            <a:r>
              <a:rPr lang="en" sz="1300">
                <a:latin typeface="DM Sans"/>
                <a:ea typeface="DM Sans"/>
                <a:cs typeface="DM Sans"/>
                <a:sym typeface="DM Sans"/>
              </a:rPr>
              <a:t>15:45-16:15 Õhtuoode</a:t>
            </a:r>
            <a:endParaRPr sz="1300">
              <a:latin typeface="DM Sans"/>
              <a:ea typeface="DM Sans"/>
              <a:cs typeface="DM Sans"/>
              <a:sym typeface="DM Sans"/>
            </a:endParaRPr>
          </a:p>
          <a:p>
            <a:pPr marL="241300" marR="0" lvl="1" indent="-133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DM Sans"/>
              <a:buChar char="•"/>
            </a:pPr>
            <a:r>
              <a:rPr lang="en" sz="1300">
                <a:latin typeface="DM Sans"/>
                <a:ea typeface="DM Sans"/>
                <a:cs typeface="DM Sans"/>
                <a:sym typeface="DM Sans"/>
              </a:rPr>
              <a:t>16:15-18:30 Mäng/Õueskäik ning laste koju saatmine</a:t>
            </a:r>
            <a:endParaRPr sz="13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95" name="Google Shape;195;p17"/>
          <p:cNvSpPr/>
          <p:nvPr/>
        </p:nvSpPr>
        <p:spPr>
          <a:xfrm>
            <a:off x="75" y="743750"/>
            <a:ext cx="9144000" cy="55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7"/>
          <p:cNvSpPr txBox="1"/>
          <p:nvPr/>
        </p:nvSpPr>
        <p:spPr>
          <a:xfrm>
            <a:off x="514350" y="911907"/>
            <a:ext cx="23757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PÄEVAKAVA 0-3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197" name="Google Shape;197;p17"/>
          <p:cNvSpPr txBox="1"/>
          <p:nvPr/>
        </p:nvSpPr>
        <p:spPr>
          <a:xfrm>
            <a:off x="3381779" y="911907"/>
            <a:ext cx="23757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PÄEVAKAVA 3-6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198" name="Google Shape;198;p17"/>
          <p:cNvSpPr txBox="1"/>
          <p:nvPr/>
        </p:nvSpPr>
        <p:spPr>
          <a:xfrm>
            <a:off x="6249208" y="911907"/>
            <a:ext cx="23757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LAAGRI PÄEVAKAVA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199" name="Google Shape;199;p17"/>
          <p:cNvSpPr txBox="1"/>
          <p:nvPr/>
        </p:nvSpPr>
        <p:spPr>
          <a:xfrm>
            <a:off x="3381775" y="1467230"/>
            <a:ext cx="2375700" cy="35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41300" marR="0" lvl="1" indent="-158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DM Sans"/>
              <a:buChar char="•"/>
            </a:pPr>
            <a:r>
              <a:rPr lang="en" sz="1300">
                <a:latin typeface="DM Sans"/>
                <a:ea typeface="DM Sans"/>
                <a:cs typeface="DM Sans"/>
                <a:sym typeface="DM Sans"/>
              </a:rPr>
              <a:t>7:00-8:30 Laste vastuvõtt, mäng</a:t>
            </a:r>
            <a:endParaRPr sz="1300">
              <a:latin typeface="DM Sans"/>
              <a:ea typeface="DM Sans"/>
              <a:cs typeface="DM Sans"/>
              <a:sym typeface="DM Sans"/>
            </a:endParaRPr>
          </a:p>
          <a:p>
            <a:pPr marL="241300" marR="0" lvl="1" indent="-158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DM Sans"/>
              <a:buChar char="•"/>
            </a:pPr>
            <a:r>
              <a:rPr lang="en" sz="1300">
                <a:latin typeface="DM Sans"/>
                <a:ea typeface="DM Sans"/>
                <a:cs typeface="DM Sans"/>
                <a:sym typeface="DM Sans"/>
              </a:rPr>
              <a:t>8:30-9:00 Hommikusöök</a:t>
            </a:r>
            <a:endParaRPr sz="1300">
              <a:latin typeface="DM Sans"/>
              <a:ea typeface="DM Sans"/>
              <a:cs typeface="DM Sans"/>
              <a:sym typeface="DM Sans"/>
            </a:endParaRPr>
          </a:p>
          <a:p>
            <a:pPr marL="241300" marR="0" lvl="1" indent="-133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DM Sans"/>
              <a:buChar char="•"/>
            </a:pPr>
            <a:r>
              <a:rPr lang="en" sz="1300">
                <a:latin typeface="DM Sans"/>
                <a:ea typeface="DM Sans"/>
                <a:cs typeface="DM Sans"/>
                <a:sym typeface="DM Sans"/>
              </a:rPr>
              <a:t>9:00-10:30 Mäng või läbi erinevate vahendite õppimine, oskuste arendamine</a:t>
            </a:r>
            <a:endParaRPr sz="1300">
              <a:latin typeface="DM Sans"/>
              <a:ea typeface="DM Sans"/>
              <a:cs typeface="DM Sans"/>
              <a:sym typeface="DM Sans"/>
            </a:endParaRPr>
          </a:p>
          <a:p>
            <a:pPr marL="241300" marR="0" lvl="1" indent="-133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DM Sans"/>
              <a:buChar char="•"/>
            </a:pPr>
            <a:r>
              <a:rPr lang="en" sz="1300">
                <a:latin typeface="DM Sans"/>
                <a:ea typeface="DM Sans"/>
                <a:cs typeface="DM Sans"/>
                <a:sym typeface="DM Sans"/>
              </a:rPr>
              <a:t>10:45-12:00 Õueskäik (loomad, riisumine, kokkamine, mäng jne)</a:t>
            </a:r>
            <a:endParaRPr sz="1300">
              <a:latin typeface="DM Sans"/>
              <a:ea typeface="DM Sans"/>
              <a:cs typeface="DM Sans"/>
              <a:sym typeface="DM Sans"/>
            </a:endParaRPr>
          </a:p>
          <a:p>
            <a:pPr marL="241300" marR="0" lvl="1" indent="-146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DM Sans"/>
              <a:buChar char="•"/>
            </a:pPr>
            <a:r>
              <a:rPr lang="en" sz="1300">
                <a:latin typeface="DM Sans"/>
                <a:ea typeface="DM Sans"/>
                <a:cs typeface="DM Sans"/>
                <a:sym typeface="DM Sans"/>
              </a:rPr>
              <a:t>12:00-12:40 Lõunasöök</a:t>
            </a:r>
            <a:endParaRPr sz="1300">
              <a:latin typeface="DM Sans"/>
              <a:ea typeface="DM Sans"/>
              <a:cs typeface="DM Sans"/>
              <a:sym typeface="DM Sans"/>
            </a:endParaRPr>
          </a:p>
          <a:p>
            <a:pPr marL="241300" marR="0" lvl="1" indent="-133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DM Sans"/>
              <a:buChar char="•"/>
            </a:pPr>
            <a:r>
              <a:rPr lang="en" sz="1300">
                <a:latin typeface="DM Sans"/>
                <a:ea typeface="DM Sans"/>
                <a:cs typeface="DM Sans"/>
                <a:sym typeface="DM Sans"/>
              </a:rPr>
              <a:t>13:00-15:00 Lõunauinak</a:t>
            </a:r>
            <a:endParaRPr sz="1300">
              <a:latin typeface="DM Sans"/>
              <a:ea typeface="DM Sans"/>
              <a:cs typeface="DM Sans"/>
              <a:sym typeface="DM Sans"/>
            </a:endParaRPr>
          </a:p>
          <a:p>
            <a:pPr marL="241300" marR="0" lvl="1" indent="-133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DM Sans"/>
              <a:buChar char="•"/>
            </a:pPr>
            <a:r>
              <a:rPr lang="en" sz="1300">
                <a:latin typeface="DM Sans"/>
                <a:ea typeface="DM Sans"/>
                <a:cs typeface="DM Sans"/>
                <a:sym typeface="DM Sans"/>
              </a:rPr>
              <a:t>15:00-15:45 Ärkamine, vabategevus</a:t>
            </a:r>
            <a:endParaRPr sz="1300">
              <a:latin typeface="DM Sans"/>
              <a:ea typeface="DM Sans"/>
              <a:cs typeface="DM Sans"/>
              <a:sym typeface="DM Sans"/>
            </a:endParaRPr>
          </a:p>
          <a:p>
            <a:pPr marL="241300" marR="0" lvl="1" indent="-133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DM Sans"/>
              <a:buChar char="•"/>
            </a:pPr>
            <a:r>
              <a:rPr lang="en" sz="1300">
                <a:latin typeface="DM Sans"/>
                <a:ea typeface="DM Sans"/>
                <a:cs typeface="DM Sans"/>
                <a:sym typeface="DM Sans"/>
              </a:rPr>
              <a:t>15:45-16:15 Õhtuoode</a:t>
            </a:r>
            <a:endParaRPr sz="1300">
              <a:latin typeface="DM Sans"/>
              <a:ea typeface="DM Sans"/>
              <a:cs typeface="DM Sans"/>
              <a:sym typeface="DM Sans"/>
            </a:endParaRPr>
          </a:p>
          <a:p>
            <a:pPr marL="241300" marR="0" lvl="1" indent="-133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DM Sans"/>
              <a:buChar char="•"/>
            </a:pPr>
            <a:r>
              <a:rPr lang="en" sz="1300">
                <a:latin typeface="DM Sans"/>
                <a:ea typeface="DM Sans"/>
                <a:cs typeface="DM Sans"/>
                <a:sym typeface="DM Sans"/>
              </a:rPr>
              <a:t>16:15-18:30 Mäng/Õueskäik ning laste koju saatmine</a:t>
            </a:r>
            <a:endParaRPr sz="13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00" name="Google Shape;200;p17"/>
          <p:cNvSpPr txBox="1"/>
          <p:nvPr/>
        </p:nvSpPr>
        <p:spPr>
          <a:xfrm>
            <a:off x="6408925" y="1467225"/>
            <a:ext cx="23757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DM Sans"/>
              <a:buChar char="●"/>
            </a:pPr>
            <a:r>
              <a:rPr lang="en" sz="1300">
                <a:latin typeface="DM Sans"/>
                <a:ea typeface="DM Sans"/>
                <a:cs typeface="DM Sans"/>
                <a:sym typeface="DM Sans"/>
              </a:rPr>
              <a:t>Oleneb laagrist, laagripäevast, aastaajast jms</a:t>
            </a:r>
            <a:endParaRPr sz="1300"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" name="Google Shape;205;p18"/>
          <p:cNvCxnSpPr/>
          <p:nvPr/>
        </p:nvCxnSpPr>
        <p:spPr>
          <a:xfrm>
            <a:off x="-78355" y="845331"/>
            <a:ext cx="1064100" cy="0"/>
          </a:xfrm>
          <a:prstGeom prst="straightConnector1">
            <a:avLst/>
          </a:prstGeom>
          <a:noFill/>
          <a:ln w="19050" cap="rnd" cmpd="sng">
            <a:solidFill>
              <a:schemeClr val="lt1">
                <a:alpha val="698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6" name="Google Shape;206;p18"/>
          <p:cNvSpPr txBox="1"/>
          <p:nvPr/>
        </p:nvSpPr>
        <p:spPr>
          <a:xfrm>
            <a:off x="1293000" y="522075"/>
            <a:ext cx="7284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Montessori õppeprogramm</a:t>
            </a:r>
            <a:endParaRPr sz="42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07" name="Google Shape;207;p18"/>
          <p:cNvSpPr txBox="1"/>
          <p:nvPr/>
        </p:nvSpPr>
        <p:spPr>
          <a:xfrm>
            <a:off x="420100" y="1452600"/>
            <a:ext cx="4328700" cy="35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DM Sans"/>
              <a:buChar char="●"/>
            </a:pPr>
            <a:r>
              <a:rPr lang="en" sz="1600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Õppemeetod jaguneb nelja arenguetapi järgi</a:t>
            </a:r>
            <a:endParaRPr sz="1600" dirty="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DM Sans"/>
              <a:buChar char="●"/>
            </a:pPr>
            <a:r>
              <a:rPr lang="en" sz="1600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Keskenduksime 0-6-aastaste laste õppeprogrammile</a:t>
            </a:r>
            <a:endParaRPr sz="1600" dirty="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DM Sans"/>
              <a:buChar char="●"/>
            </a:pPr>
            <a:r>
              <a:rPr lang="en" sz="1600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Montessori järgi ei vaja lapsed autasusid ega täiskasvanupoolset pidevat kiitmist</a:t>
            </a:r>
            <a:endParaRPr sz="1600" dirty="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DM Sans"/>
              <a:buChar char="●"/>
            </a:pPr>
            <a:r>
              <a:rPr lang="en" sz="1600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Annab lastele võimaluse õppida olukordi iseseisvalt lahendama</a:t>
            </a:r>
            <a:endParaRPr sz="1600" dirty="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DM Sans"/>
              <a:buChar char="●"/>
            </a:pPr>
            <a:r>
              <a:rPr lang="en" sz="1600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Eraldi rühmad 0-3-aastastele ja 3-6/7 aastastele</a:t>
            </a:r>
            <a:endParaRPr sz="1600" dirty="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208" name="Google Shape;20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8800" y="1728775"/>
            <a:ext cx="4090400" cy="27303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3" name="Google Shape;213;p19"/>
          <p:cNvCxnSpPr/>
          <p:nvPr/>
        </p:nvCxnSpPr>
        <p:spPr>
          <a:xfrm>
            <a:off x="-78355" y="845331"/>
            <a:ext cx="1064100" cy="0"/>
          </a:xfrm>
          <a:prstGeom prst="straightConnector1">
            <a:avLst/>
          </a:prstGeom>
          <a:noFill/>
          <a:ln w="19050" cap="rnd" cmpd="sng">
            <a:solidFill>
              <a:schemeClr val="lt1">
                <a:alpha val="698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4" name="Google Shape;214;p19"/>
          <p:cNvSpPr txBox="1"/>
          <p:nvPr/>
        </p:nvSpPr>
        <p:spPr>
          <a:xfrm>
            <a:off x="1293000" y="522075"/>
            <a:ext cx="7284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Montessori õppeprogramm</a:t>
            </a:r>
            <a:endParaRPr sz="42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15" name="Google Shape;215;p19"/>
          <p:cNvSpPr txBox="1"/>
          <p:nvPr/>
        </p:nvSpPr>
        <p:spPr>
          <a:xfrm>
            <a:off x="420100" y="1452600"/>
            <a:ext cx="7933200" cy="3631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DM Sans"/>
              <a:buChar char="●"/>
            </a:pPr>
            <a:r>
              <a:rPr lang="en" sz="1600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Haapsalu Montessori Keskus</a:t>
            </a:r>
            <a:endParaRPr sz="1600" dirty="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●"/>
            </a:pPr>
            <a:r>
              <a:rPr lang="en" sz="1600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nt vanusegrupp 3-6:</a:t>
            </a:r>
            <a:endParaRPr sz="1600" dirty="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- töö tähtsam kui tulemus</a:t>
            </a:r>
            <a:endParaRPr sz="1600" dirty="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-laps näeb ise kas tegevus õnnestub või mitte (nt kaas ei lähe karbile peale)</a:t>
            </a:r>
            <a:endParaRPr sz="1600" dirty="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-lapsed ei vaja pidevat kiitmist täiskasvanu poolt, vaid tunneb ise rahu</a:t>
            </a:r>
            <a:r>
              <a:rPr lang="et-EE" sz="1600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,</a:t>
            </a:r>
            <a:r>
              <a:rPr lang="en" sz="1600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kui tegevus õnnestub</a:t>
            </a:r>
            <a:endParaRPr sz="1600" dirty="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-õpikeskkond ja vahendid on jaotatud </a:t>
            </a:r>
            <a:r>
              <a:rPr lang="et-EE" sz="1600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i</a:t>
            </a:r>
            <a:r>
              <a:rPr lang="en" sz="1600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gapäevaelu ja meelte arengut toetavate vahendite, keele, matemaatika ja kultuuri teema-aladeks</a:t>
            </a:r>
            <a:endParaRPr sz="1600" dirty="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-sotsiaalsed oskused ja kombed kuuluvad igapäevaelu rühma tavade ja harjutuste juurde</a:t>
            </a:r>
            <a:endParaRPr sz="1600" dirty="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reen and White Simple and Basic Social Media Sales Creative Presentation Template">
  <a:themeElements>
    <a:clrScheme name="Custom 347">
      <a:dk1>
        <a:srgbClr val="000000"/>
      </a:dk1>
      <a:lt1>
        <a:srgbClr val="FFFFFF"/>
      </a:lt1>
      <a:dk2>
        <a:srgbClr val="667B5C"/>
      </a:dk2>
      <a:lt2>
        <a:srgbClr val="E7EBE7"/>
      </a:lt2>
      <a:accent1>
        <a:srgbClr val="EDF0F2"/>
      </a:accent1>
      <a:accent2>
        <a:srgbClr val="000000"/>
      </a:accent2>
      <a:accent3>
        <a:srgbClr val="FFFFFF"/>
      </a:accent3>
      <a:accent4>
        <a:srgbClr val="667B5C"/>
      </a:accent4>
      <a:accent5>
        <a:srgbClr val="E7EBE7"/>
      </a:accent5>
      <a:accent6>
        <a:srgbClr val="EDF0F2"/>
      </a:accent6>
      <a:hlink>
        <a:srgbClr val="0000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567</Words>
  <Application>Microsoft Office PowerPoint</Application>
  <PresentationFormat>On-screen Show (16:9)</PresentationFormat>
  <Paragraphs>138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DM Sans</vt:lpstr>
      <vt:lpstr>Arimo</vt:lpstr>
      <vt:lpstr>Green and White Simple and Basic Social Media Sales Creative Presentation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Lastehoiu kulud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Tiina</dc:creator>
  <cp:lastModifiedBy>Maire Vilbas</cp:lastModifiedBy>
  <cp:revision>3</cp:revision>
  <dcterms:modified xsi:type="dcterms:W3CDTF">2022-12-12T08:45:40Z</dcterms:modified>
</cp:coreProperties>
</file>