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</p:sldIdLst>
  <p:sldSz cx="9144000" cy="5143500" type="screen16x9"/>
  <p:notesSz cx="6858000" cy="9144000"/>
  <p:embeddedFontLst>
    <p:embeddedFont>
      <p:font typeface="Lato" panose="020B0604020202020204" charset="-70"/>
      <p:regular r:id="rId45"/>
      <p:bold r:id="rId46"/>
      <p:italic r:id="rId47"/>
      <p:boldItalic r:id="rId48"/>
    </p:embeddedFont>
    <p:embeddedFont>
      <p:font typeface="Playfair Display" panose="020B0604020202020204" charset="-7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1100382a33147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41100382a33147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21cbb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b21cbb7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b21cbb70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b21cbb70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21cbb70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b21cbb70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21cbb70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21cbb70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21cbb7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21cbb7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b21cbb7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b21cbb7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b21cbb70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b21cbb70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21cbb70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b21cbb70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b21cbb70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b21cbb70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41100382a3314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41100382a3314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b21cbb707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b21cbb707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7719205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57719205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57719205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57719205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57719205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57719205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b21cbb70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b21cbb70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977155ea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5977155ea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57719205d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57719205d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5977155e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5977155ea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57719205d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57719205d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b5e17242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b5e17242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9dfff51da98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9dfff51da98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b5e17242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b5e17242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5977155e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5977155e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5977155e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5977155e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57719205d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57719205d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d6c0c6645d6a7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d6c0c6645d6a76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dba8e5f5aa45af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dba8e5f5aa45af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5977155e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75977155e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5977155e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5977155e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5977155e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5977155e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5977155e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5977155e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ad336c4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ad336c4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5977155e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5977155e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5977155e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5977155e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bcbf7c460b9b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1bcbf7c460b9b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ad336c4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ad336c4b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ad336c4b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ad336c4b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ad336c4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ad336c4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ad336c4b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ad336c4b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ad336c4b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ad336c4b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mood.e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mood.ee/?gclid=CjwKCAiAlO7uBRANEiwA_vXQ-48xDhG4b2XcSUqfkyxTfy9p8anqRmcp-JTHQ-lSTWT6szb-4GfSUxoCdMAQAvD_Bw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oop.ee/et/otsing/?otsing=Otse+tootjal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375" y="147345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latin typeface="Times New Roman"/>
                <a:ea typeface="Times New Roman"/>
                <a:cs typeface="Times New Roman"/>
                <a:sym typeface="Times New Roman"/>
              </a:rPr>
              <a:t>OTT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 dirty="0"/>
              <a:t>Anette Maasik, Helina Madar, Joana Semper, Desiree Klausen, Kristina Saimra, 10.B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OTT Läänemaa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1930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Tegutsejad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Tammejuure mahetalu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Lauri-Jaani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Pärtna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Hansu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Käosalu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Kullamaa Aiand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Karu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Käänu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Putkaste Kalda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Kirimäe Ürdiaed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b="1">
              <a:solidFill>
                <a:srgbClr val="403B34"/>
              </a:solidFill>
              <a:highlight>
                <a:srgbClr val="F3E9C8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Tegutsejad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Uus-Vainu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Tubri Kitsekasvatuse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Mihkli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Lauri-Antsu ÖKO Turismitalu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Sepa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Mäeotsa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Kirsioja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Jaani-Jüri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Üsse Pruulikuur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Pihlaka talu ÖKO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Tegutsejad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Koka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Taali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Mätiku Talumeirei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Emme pelmeenid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Sepa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Roberti mesi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Oosaare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Nurga Talu ÖKO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Loigu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Leila Leib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Tegutsejad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Elar Piir Lilleparun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Magda Priinits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Uuesauna talu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Linnamäe Pihlaka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Risti Linnupark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Miku talu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Klient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227600" y="1138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Kliendiks on inimene, kes naudib kvaliteetaega, mitte ei tule niisama pidutsema.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Näiteks tuleb mõni fotograaf pildistama Läänemaa omapärast loodust.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Inimene, kes hindab kvaliteetset käsitööd.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Keegi, kes tahab proovida omapäraseid ja unikaalseid maitseid ning eelistab Eestimaist puhast toodangut.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Tooted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Kanepitooted, marineeritud tooted, hoidised, piimatooted, erinevad jahud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Kala, liha, munad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Juur-, puu -, köögi -  ja aedviljad, marjad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Lilled, maitsetaimed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Majutus, üritused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Mahlad ja limonaadid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Toimimine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311706" y="134063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Hästi: Tooted on puhtad.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Läänemaal on lai valik taimeliike, mida mujal Eestis ei kasva, seega saab valmistada huvitavaid ja unikaalseid tooteid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>
                <a:solidFill>
                  <a:srgbClr val="000000"/>
                </a:solidFill>
              </a:rPr>
              <a:t>Probleemid:  Halb transport, puuduvad poed, puudub turundus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OTT - Oosaare talu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Ettevõtte üldiseloomustus :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Täiskohaga </a:t>
            </a:r>
            <a:r>
              <a:rPr lang="et-EE" dirty="0">
                <a:solidFill>
                  <a:srgbClr val="000000"/>
                </a:solidFill>
              </a:rPr>
              <a:t>kohapeal </a:t>
            </a:r>
            <a:r>
              <a:rPr lang="et" dirty="0">
                <a:solidFill>
                  <a:srgbClr val="000000"/>
                </a:solidFill>
              </a:rPr>
              <a:t>teeb tööd ainult perenaine, töötajaid kokku 2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 Tegutsemisaeg ~15 aastat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 Läänemaa, </a:t>
            </a:r>
            <a:r>
              <a:rPr lang="et-EE" dirty="0">
                <a:solidFill>
                  <a:srgbClr val="000000"/>
                </a:solidFill>
              </a:rPr>
              <a:t>Haapsalu linn</a:t>
            </a:r>
            <a:r>
              <a:rPr lang="et" dirty="0">
                <a:solidFill>
                  <a:srgbClr val="000000"/>
                </a:solidFill>
              </a:rPr>
              <a:t>, Puise küla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Piirkonnas on taimeliigid, mida mujal Eestis ei leidu, mis  </a:t>
            </a:r>
            <a:r>
              <a:rPr lang="et-EE" dirty="0">
                <a:solidFill>
                  <a:srgbClr val="000000"/>
                </a:solidFill>
              </a:rPr>
              <a:t>omakorda </a:t>
            </a:r>
            <a:r>
              <a:rPr lang="et" dirty="0">
                <a:solidFill>
                  <a:srgbClr val="000000"/>
                </a:solidFill>
              </a:rPr>
              <a:t>võimaldab valmistada uusi unikaalseid tooteid. Samuti on hea paik fotograafidele pildistamiseks. Meri on lähedal.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Tooted/ teenus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Oosaare talu pakub meretaksot, kaatrirenti, meretransporti ja mereohutuskoolitusi.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Oosaare talu perenaine teeb ka ise lõnga ja koob.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Marmelaad ja müsli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Tee ja siirup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249" y="1802175"/>
            <a:ext cx="1954075" cy="260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100" y="2323825"/>
            <a:ext cx="2778424" cy="208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977237" y="2698837"/>
            <a:ext cx="1464700" cy="195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OTT Eestis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190325" y="35342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Näidis - klient Võrust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Võrust Tartusse - 5 eurot (1h 15min)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Tartust Haapsallu - 11 eurot (4h 10min)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Ööbimine Haapsalus - ~40 eurot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Haapsalust bussipeatusesse (29) ~5 eurot (1h)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Jalgsi tallu - (15min)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Ostad kindad - 30 eurot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Jalgsi bussipeatusesse - (15min)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Bussipeatusest Haapsallu (29) ~5 eurot (1h)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Ööbimine Haapsalus - ~40 eurot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Haapsalust Tartusse - 11 eurot (4h 25 min)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t">
                <a:solidFill>
                  <a:srgbClr val="FFFFFF"/>
                </a:solidFill>
              </a:rPr>
              <a:t>Tartust Võrru - 5 eurot (1h 15min)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Näidis - klient Võrust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Boltiga minnes Võru - Oosaare talu 265.7 eurot (4h)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b="1">
                <a:solidFill>
                  <a:srgbClr val="000000"/>
                </a:solidFill>
              </a:rPr>
              <a:t>Kokkuvõttes läheks: </a:t>
            </a:r>
            <a:endParaRPr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ühistranspordiga aega 3 päeva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Boltiga 8 tundi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ühistranspordiga kulub ~230 eurot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Boltiga ~630 eurot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b="1">
                <a:solidFill>
                  <a:srgbClr val="000000"/>
                </a:solidFill>
              </a:rPr>
              <a:t>Järeldus: </a:t>
            </a:r>
            <a:r>
              <a:rPr lang="et">
                <a:solidFill>
                  <a:srgbClr val="000000"/>
                </a:solidFill>
              </a:rPr>
              <a:t>kui tahad võita ajas - mine Boltiga. Kui tahad võita rahas - mine ühistranspordiga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Turunduskanalid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OTT pood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Facebook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OTT kodulehekülg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Eesti OTT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7" y="1109400"/>
            <a:ext cx="3904650" cy="29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Turundus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Potensiaalsed kliendid toimetavad linnades, ümbruskonnas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Turistid on potensiaalsed kliendid, sest nende jaoks on toode huvitav, </a:t>
            </a:r>
            <a:r>
              <a:rPr lang="et-EE" dirty="0">
                <a:solidFill>
                  <a:srgbClr val="000000"/>
                </a:solidFill>
              </a:rPr>
              <a:t>E</a:t>
            </a:r>
            <a:r>
              <a:rPr lang="et" dirty="0">
                <a:solidFill>
                  <a:srgbClr val="000000"/>
                </a:solidFill>
              </a:rPr>
              <a:t>estimaine ning  </a:t>
            </a:r>
            <a:r>
              <a:rPr lang="et-EE" dirty="0">
                <a:solidFill>
                  <a:srgbClr val="000000"/>
                </a:solidFill>
              </a:rPr>
              <a:t>nad </a:t>
            </a:r>
            <a:r>
              <a:rPr lang="et" dirty="0">
                <a:solidFill>
                  <a:srgbClr val="000000"/>
                </a:solidFill>
              </a:rPr>
              <a:t>on nõus maksma toote eest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Lihtne on silma jääda igalpool, kui on atraktiivne pakend ning toode kutsub.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325" y="2645063"/>
            <a:ext cx="20193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Toote/teenuse turundamise ideed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Ühine internetilehekülg, kuhu kõik OTT-i liikmed saaksid oma tooteid üles laadida. </a:t>
            </a:r>
            <a:r>
              <a:rPr lang="et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https://www.foodmood.ee/</a:t>
            </a:r>
            <a:endParaRPr sz="140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Etsy - suur müügiplatvorm, kus käsitöölistel on võimalus oma tooteid müüa (võimalik ka müüki teha ilma lisa turunduseta), Hea turundusviis firmale ja OTT-le väljaspool Eestit.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Atraktiivne ning silmapaistev pakend koos sildiga, mis loob vaatajale esimese mulje.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Kodulehekülg, kust saaks rohkem informatsiooni talu kohta ning mis oleks heaks reklaamiks.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Osaleda toidumessidel, kus inimesed saavad tutvuda tootega.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Potensiaalsed turunduskanalid</a:t>
            </a: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Puhka Eestis turismiinfo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Haapsalu ja Läänemaa turismiinfo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OTT facebook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Uued turud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311700" y="111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Balti jaama turg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Hää Eesti Asi (lennujaam, vanalinn), Eesti Esindus Tallinnas, Eesti suveniirid (suveniiripoed Tallinnas)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Suveniiripood Haapsalus (Ehe ja Ehtne käsitöö)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Biomarket, Mahemarket (võiks taotleda rohelise lehe märki, ÖKO märki)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Solarise toidupood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Kaubamaja toidupood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Haapsalu linnavalitsus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Foodmood.ee e-pood </a:t>
            </a:r>
            <a:r>
              <a:rPr lang="et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https://www.foodmood.ee/?gclid=CjwKCAiAlO7uBRANEiwA_vXQ-48xDhG4b2XcSUqfkyxTfy9p8anqRmcp-JTHQ-lSTWT6szb-4GfSUxoCdMAQAvD_BwE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Uued turud</a:t>
            </a:r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Coop e-pood </a:t>
            </a:r>
            <a:r>
              <a:rPr lang="et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https://ecoop.ee/et/otsing/?otsing=Otse+tootjalt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Saaremaa Ranna kauplus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Rode kingikaubamaja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Juustukuningatele marmelaadid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Pärl (kudumid, lõngad)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Pärnu keskuse toidupoed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Hiiumaa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Kingituste Saar (wakeboarding võimalik ka majutusega)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Kingitused.ee (wakeboarding võimalik ka majutusega)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Persoona</a:t>
            </a:r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Nimi:  Maiken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Vanus: 35a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Asukoht: Paide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Elukutse: Raamatupidaja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Hobid: Raamatute lugemine, looduses jalutamine, jooga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Perekonnaseis: abielus, kaks last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Vajadused: Puhas toit, sest on väga tundlik toidule ja kõik ei sobi talle, tal on palju allergiaid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776" y="243975"/>
            <a:ext cx="2837525" cy="27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Persoona</a:t>
            </a:r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Tsitaat: “Sa oled see, mida Sa sööd”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Motiveerib: lapsed, hea tervis, sport, puhas loodus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Eesmärk: elada võimalikult pikka, tervislikku ja head elu, pakkuda lastele kvaliteetset ja head elu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Ärritab: </a:t>
            </a:r>
            <a:r>
              <a:rPr lang="et-EE" dirty="0">
                <a:solidFill>
                  <a:srgbClr val="000000"/>
                </a:solidFill>
              </a:rPr>
              <a:t>k</a:t>
            </a:r>
            <a:r>
              <a:rPr lang="et" dirty="0">
                <a:solidFill>
                  <a:srgbClr val="000000"/>
                </a:solidFill>
              </a:rPr>
              <a:t>ui toitudes kasutatakse palju keemilisi aineid, ebatervislikud inimesed, laiskus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Tugevused: kannatlik, järjepidev, enesekindel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Takistused: laste kõrvalt ei jää palju aega enda jaoks, kulub palju aega leida toiduained, mis talle sobivad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34" name="Google Shape;2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875" y="294490"/>
            <a:ext cx="3994176" cy="12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Uus </a:t>
            </a:r>
            <a:r>
              <a:rPr lang="et-EE" dirty="0"/>
              <a:t>OTT</a:t>
            </a:r>
            <a:r>
              <a:rPr lang="et" dirty="0"/>
              <a:t> logo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674" y="1152474"/>
            <a:ext cx="4207863" cy="37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Persoona</a:t>
            </a:r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Ostujõud: On ostujõuline ja nõus maksma kvaliteetse ja hea toote eest küsitavat hinda.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OTT tooted on lihtne valik Maikenile, ta ei pea muretsema kemikaalide pärast, sest kõik tooted on puhtad. Tooted on valmistatud kohalike Eesti väiketootjate poolt, ning ta on nõus toetama kohalik</a:t>
            </a:r>
            <a:r>
              <a:rPr lang="et-EE" dirty="0">
                <a:solidFill>
                  <a:srgbClr val="000000"/>
                </a:solidFill>
              </a:rPr>
              <a:t>k</a:t>
            </a:r>
            <a:r>
              <a:rPr lang="et" dirty="0">
                <a:solidFill>
                  <a:srgbClr val="000000"/>
                </a:solidFill>
              </a:rPr>
              <a:t>u toodangut.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Missioon ja visioon-KaTa lammas</a:t>
            </a:r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Missioon-  Pakume inimestele puhtaid ja tervislikke tooteid, milles on tunda </a:t>
            </a:r>
            <a:r>
              <a:rPr lang="et-EE" dirty="0">
                <a:solidFill>
                  <a:srgbClr val="000000"/>
                </a:solidFill>
              </a:rPr>
              <a:t>L</a:t>
            </a:r>
            <a:r>
              <a:rPr lang="et" dirty="0">
                <a:solidFill>
                  <a:srgbClr val="000000"/>
                </a:solidFill>
              </a:rPr>
              <a:t>äänemaa looduse võlu. 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Pakume kvaliteetaega </a:t>
            </a:r>
            <a:r>
              <a:rPr lang="et-EE" dirty="0">
                <a:solidFill>
                  <a:srgbClr val="000000"/>
                </a:solidFill>
              </a:rPr>
              <a:t>L</a:t>
            </a:r>
            <a:r>
              <a:rPr lang="et" dirty="0">
                <a:solidFill>
                  <a:srgbClr val="000000"/>
                </a:solidFill>
              </a:rPr>
              <a:t>äänemaa looduses, kus inimesed ühenduvad loodusega. Tervendame meelt ja toome inimesse rahu linnaelust.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Visioon- Tutvustada </a:t>
            </a:r>
            <a:r>
              <a:rPr lang="et-EE" dirty="0">
                <a:solidFill>
                  <a:srgbClr val="000000"/>
                </a:solidFill>
              </a:rPr>
              <a:t>huvilistele </a:t>
            </a:r>
            <a:r>
              <a:rPr lang="et" dirty="0">
                <a:solidFill>
                  <a:srgbClr val="000000"/>
                </a:solidFill>
              </a:rPr>
              <a:t>Läänemaa looduse maagiat.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Missioon ja visioon-OTT</a:t>
            </a:r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body" idx="1"/>
          </p:nvPr>
        </p:nvSpPr>
        <p:spPr>
          <a:xfrm>
            <a:off x="40955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Slogan: Maitse Eesti looduse võlu!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Missioon- Pakume kvaliteetset ja mahedat Eesti väiketootjate toodangut, milles on tunda erinevaid Eesti maitseid.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Visioon- Teha OTT-tooted kõikidele Eesti inimestele võimalikult lihtsalt kättesaadavaks ja teada tuntuks.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>
                <a:solidFill>
                  <a:srgbClr val="000000"/>
                </a:solidFill>
              </a:rPr>
              <a:t>Tutvustada puhtaid Eesti tooteid ka välismaalastele.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Arendusideede kokkuvõte</a:t>
            </a:r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Ühine koduleht, kus kõik saavad oma tooteid müüa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KaTa lammas- Kingikomplekt, mis on suurepärane jõuludeks. 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3 marmelaadi ilusas karbis- 10eurot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sokid, kindad ja tee-  50eurot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4 paari kindaid ja 4 paari sokke- 200eurot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Kingikomplektid firmadele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Kingikomplekt- veelaud 30min/1h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Kutsuda erinevaid suvelaagreid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513" y="1180038"/>
            <a:ext cx="2686275" cy="33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6"/>
          <p:cNvPicPr preferRelativeResize="0"/>
          <p:nvPr/>
        </p:nvPicPr>
        <p:blipFill rotWithShape="1">
          <a:blip r:embed="rId4">
            <a:alphaModFix/>
          </a:blip>
          <a:srcRect r="-6202" b="-6202"/>
          <a:stretch/>
        </p:blipFill>
        <p:spPr>
          <a:xfrm>
            <a:off x="5139950" y="1046550"/>
            <a:ext cx="3692350" cy="36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5" name="Google Shape;27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450" y="1152480"/>
            <a:ext cx="34164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524500"/>
            <a:ext cx="4546425" cy="30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Piirkonna eripära - Oosaare talu</a:t>
            </a:r>
            <a:endParaRPr/>
          </a:p>
        </p:txBody>
      </p:sp>
      <p:sp>
        <p:nvSpPr>
          <p:cNvPr id="282" name="Google Shape;28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Ainulaadsed taimed ja linnud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Vee lähedus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Majutusvõimalus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Ratsutamise võimalus- võib tulla oma hobusega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Matkamise võimalus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Uus teenus</a:t>
            </a:r>
            <a:endParaRPr/>
          </a:p>
        </p:txBody>
      </p:sp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Pakkuda kohta väikestele seltskondadele suvelaagriteks-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Tegevused, mida saaks laagris teha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ratsutamine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ujumine/sup/ surfamine/veelaud/mereohutus koolitus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looduse maalimine/joonistamine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kunsti tegemine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matkamine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lõkkeõhtud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jooga/tantsimine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lindude joonistamine/maalimine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9" name="Google Shape;2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1350" y="2968163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597" y="1259313"/>
            <a:ext cx="1958504" cy="146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Uus teenus</a:t>
            </a:r>
            <a:endParaRPr/>
          </a:p>
        </p:txBody>
      </p:sp>
      <p:sp>
        <p:nvSpPr>
          <p:cNvPr id="296" name="Google Shape;296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Mida teenus rahuldab?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Pakub suuremat kontakti loodusega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Taastab ja rahustab meele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Eemal linnakärast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Vähendab ärevust ja stressi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Tervislik meelelahutus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Võimalus tegeleda oma hobidega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Uus teenus</a:t>
            </a: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Teenuse klient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Huviringid, trennid- igas vanuses inimesele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Turistid, kes soovivad avastada Eestit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Fotograafid, kes soovivad pildistada loomi/linde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Spordihuvilised, kes soovivad matkata/ujuda jne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Inimesed, kes soovivad ühiselt värskes õhus aega veeta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Inimesed, kes soovivad rohkem looduse kohta teada saada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t">
                <a:solidFill>
                  <a:srgbClr val="000000"/>
                </a:solidFill>
              </a:rPr>
              <a:t>Hind sõltub laagrist ja tegevustest, mis seal tehakse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Levik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Harjumaa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Kiili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Kohila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Kääpa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Läänemaa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Pärnumaa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Rakvere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Saaremaa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Viljandimaa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Koostööpartnerid?</a:t>
            </a: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Joogaruum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Surfikool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Haapsalu Noorte Huvikeskus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Tervisestuudio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Haapsalu Kunstikool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Eesti Ratsasporidi Liit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Erinevad </a:t>
            </a:r>
            <a:r>
              <a:rPr lang="et-EE" dirty="0">
                <a:solidFill>
                  <a:srgbClr val="000000"/>
                </a:solidFill>
              </a:rPr>
              <a:t>Eestimaa </a:t>
            </a:r>
            <a:r>
              <a:rPr lang="et" dirty="0">
                <a:solidFill>
                  <a:srgbClr val="000000"/>
                </a:solidFill>
              </a:rPr>
              <a:t>koolid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jne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Uus teenus</a:t>
            </a:r>
            <a:endParaRPr/>
          </a:p>
        </p:txBody>
      </p:sp>
      <p:sp>
        <p:nvSpPr>
          <p:cNvPr id="320" name="Google Shape;320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Teenuse pakkumise protsess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Katusealune, kus saavad inimesed süüa või vihma eest varjus olla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Muru peab olema kogu aeg niidetud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Turunduskanalid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Haapsalu ja Läänemaa turismi info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Facebooki üritused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t">
                <a:solidFill>
                  <a:srgbClr val="000000"/>
                </a:solidFill>
              </a:rPr>
              <a:t>Eesti turismi info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Aitäh kuulamast!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Tegutsejad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91425" y="1166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Eesti talupidajad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lihunikud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pagarid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mesinikud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kalurid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marjakasvatajad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majutus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ökoturism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ürituste korraldajad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Tooted/teenused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Juurviljad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Aedviljad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Hoidised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Jahu, pagaritooted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Kuivatatud maitsetaimed, köögiviljad, teed jne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Liha, kana, kala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Loomasööt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Maitseroheline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Maiustused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Marjad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Hinnad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>
                <a:solidFill>
                  <a:srgbClr val="000000"/>
                </a:solidFill>
              </a:rPr>
              <a:t>Hinnad on palju kallimad kui tavapoodides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Piimašokolaadibatoon (40g)  Biomarketist maksab 1,55€, Selveris maksab 40g šokolaadibatoon 0,79€.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Avokaado 1kg hind Biomarketis on 7,79€ , Selveris 5,99€.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Klient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Taimetoitlased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Veganid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Allergikud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Inimesed, kes hoolivad keskkonnast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Jõukamad inimesed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 dirty="0">
                <a:solidFill>
                  <a:srgbClr val="000000"/>
                </a:solidFill>
              </a:rPr>
              <a:t>Hoolivad toidu kvaliteedist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Toimimine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Hästi: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Eesti tooted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Ei ole kemikaale täis, puhas toode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Unikaalsed ja erinev poeletist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t">
                <a:solidFill>
                  <a:srgbClr val="000000"/>
                </a:solidFill>
              </a:rPr>
              <a:t>Probeemid: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Vähe reklaami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Väike klientuur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t">
                <a:solidFill>
                  <a:srgbClr val="000000"/>
                </a:solidFill>
              </a:rPr>
              <a:t>Halb kättesaadavus klientidele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1383</Words>
  <Application>Microsoft Office PowerPoint</Application>
  <PresentationFormat>Ekraaniseanss (16:9)</PresentationFormat>
  <Paragraphs>271</Paragraphs>
  <Slides>42</Slides>
  <Notes>42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42</vt:i4>
      </vt:variant>
    </vt:vector>
  </HeadingPairs>
  <TitlesOfParts>
    <vt:vector size="47" baseType="lpstr">
      <vt:lpstr>Lato</vt:lpstr>
      <vt:lpstr>Times New Roman</vt:lpstr>
      <vt:lpstr>Playfair Display</vt:lpstr>
      <vt:lpstr>Arial</vt:lpstr>
      <vt:lpstr>Coral</vt:lpstr>
      <vt:lpstr>OTT</vt:lpstr>
      <vt:lpstr>OTT Eestis</vt:lpstr>
      <vt:lpstr>Uus OTT logo</vt:lpstr>
      <vt:lpstr>Levik</vt:lpstr>
      <vt:lpstr>Tegutsejad</vt:lpstr>
      <vt:lpstr>Tooted/teenused</vt:lpstr>
      <vt:lpstr>Hinnad</vt:lpstr>
      <vt:lpstr>Klient</vt:lpstr>
      <vt:lpstr>Toimimine</vt:lpstr>
      <vt:lpstr>OTT Läänemaa</vt:lpstr>
      <vt:lpstr>Tegutsejad</vt:lpstr>
      <vt:lpstr>Tegutsejad</vt:lpstr>
      <vt:lpstr>Tegutsejad</vt:lpstr>
      <vt:lpstr>Tegutsejad</vt:lpstr>
      <vt:lpstr>Klient</vt:lpstr>
      <vt:lpstr>Tooted</vt:lpstr>
      <vt:lpstr>Toimimine</vt:lpstr>
      <vt:lpstr>OTT - Oosaare talu</vt:lpstr>
      <vt:lpstr>Tooted/ teenus  </vt:lpstr>
      <vt:lpstr>Näidis - klient Võrust </vt:lpstr>
      <vt:lpstr>Näidis - klient Võrust</vt:lpstr>
      <vt:lpstr>Turunduskanalid</vt:lpstr>
      <vt:lpstr>Turundus</vt:lpstr>
      <vt:lpstr>Toote/teenuse turundamise ideed</vt:lpstr>
      <vt:lpstr>Potensiaalsed turunduskanalid</vt:lpstr>
      <vt:lpstr>Uued turud</vt:lpstr>
      <vt:lpstr>Uued turud</vt:lpstr>
      <vt:lpstr>Persoona</vt:lpstr>
      <vt:lpstr>Persoona</vt:lpstr>
      <vt:lpstr>Persoona</vt:lpstr>
      <vt:lpstr>Missioon ja visioon-KaTa lammas</vt:lpstr>
      <vt:lpstr>Missioon ja visioon-OTT</vt:lpstr>
      <vt:lpstr>Arendusideede kokkuvõte</vt:lpstr>
      <vt:lpstr>PowerPointi esitlus</vt:lpstr>
      <vt:lpstr>PowerPointi esitlus</vt:lpstr>
      <vt:lpstr>Piirkonna eripära - Oosaare talu</vt:lpstr>
      <vt:lpstr>Uus teenus</vt:lpstr>
      <vt:lpstr>Uus teenus</vt:lpstr>
      <vt:lpstr>Uus teenus</vt:lpstr>
      <vt:lpstr>Koostööpartnerid?</vt:lpstr>
      <vt:lpstr>Uus teenus</vt:lpstr>
      <vt:lpstr>Aitäh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</dc:title>
  <dc:creator>Tiina</dc:creator>
  <cp:lastModifiedBy>Anneli Nõupuu</cp:lastModifiedBy>
  <cp:revision>4</cp:revision>
  <dcterms:modified xsi:type="dcterms:W3CDTF">2019-12-17T08:14:38Z</dcterms:modified>
</cp:coreProperties>
</file>